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99275" y="6043790"/>
            <a:ext cx="2244724" cy="814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99275" y="6043790"/>
            <a:ext cx="2244724" cy="814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348" y="96646"/>
            <a:ext cx="8693302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1944" y="1107694"/>
            <a:ext cx="8110855" cy="3364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enkins-ci.org/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12" Type="http://schemas.openxmlformats.org/officeDocument/2006/relationships/image" Target="../media/image6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g"/><Relationship Id="rId11" Type="http://schemas.openxmlformats.org/officeDocument/2006/relationships/image" Target="../media/image64.png"/><Relationship Id="rId5" Type="http://schemas.openxmlformats.org/officeDocument/2006/relationships/image" Target="../media/image58.jpg"/><Relationship Id="rId10" Type="http://schemas.openxmlformats.org/officeDocument/2006/relationships/image" Target="../media/image63.jpg"/><Relationship Id="rId4" Type="http://schemas.openxmlformats.org/officeDocument/2006/relationships/image" Target="../media/image57.jpg"/><Relationship Id="rId9" Type="http://schemas.openxmlformats.org/officeDocument/2006/relationships/image" Target="../media/image6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png"/><Relationship Id="rId7" Type="http://schemas.openxmlformats.org/officeDocument/2006/relationships/image" Target="../media/image81.jpg"/><Relationship Id="rId12" Type="http://schemas.openxmlformats.org/officeDocument/2006/relationships/image" Target="../media/image6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11" Type="http://schemas.openxmlformats.org/officeDocument/2006/relationships/image" Target="../media/image58.jpg"/><Relationship Id="rId5" Type="http://schemas.openxmlformats.org/officeDocument/2006/relationships/image" Target="../media/image79.png"/><Relationship Id="rId10" Type="http://schemas.openxmlformats.org/officeDocument/2006/relationships/image" Target="../media/image57.jpg"/><Relationship Id="rId4" Type="http://schemas.openxmlformats.org/officeDocument/2006/relationships/image" Target="../media/image78.png"/><Relationship Id="rId9" Type="http://schemas.openxmlformats.org/officeDocument/2006/relationships/image" Target="../media/image8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9275" y="6043790"/>
            <a:ext cx="2244724" cy="814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2" y="0"/>
            <a:ext cx="3968877" cy="1443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8274" y="6628383"/>
            <a:ext cx="243078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6C6D70"/>
                </a:solidFill>
                <a:latin typeface="Arial"/>
                <a:cs typeface="Arial"/>
              </a:rPr>
              <a:t>Copyright </a:t>
            </a:r>
            <a:r>
              <a:rPr sz="800" dirty="0">
                <a:solidFill>
                  <a:srgbClr val="6C6D70"/>
                </a:solidFill>
                <a:latin typeface="Arial"/>
                <a:cs typeface="Arial"/>
              </a:rPr>
              <a:t>© </a:t>
            </a:r>
            <a:r>
              <a:rPr sz="800" spc="-5" dirty="0" smtClean="0">
                <a:solidFill>
                  <a:srgbClr val="6C6D70"/>
                </a:solidFill>
                <a:latin typeface="Arial"/>
                <a:cs typeface="Arial"/>
              </a:rPr>
              <a:t>201</a:t>
            </a:r>
            <a:r>
              <a:rPr lang="en-US" sz="800" spc="-5" dirty="0" smtClean="0">
                <a:solidFill>
                  <a:srgbClr val="6C6D70"/>
                </a:solidFill>
                <a:latin typeface="Arial"/>
                <a:cs typeface="Arial"/>
              </a:rPr>
              <a:t>7</a:t>
            </a:r>
            <a:r>
              <a:rPr sz="800" spc="-5" dirty="0" smtClean="0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6C6D70"/>
                </a:solidFill>
                <a:latin typeface="Arial"/>
                <a:cs typeface="Arial"/>
              </a:rPr>
              <a:t>Tech </a:t>
            </a:r>
            <a:r>
              <a:rPr sz="800" spc="-5" dirty="0">
                <a:solidFill>
                  <a:srgbClr val="6C6D70"/>
                </a:solidFill>
                <a:latin typeface="Arial"/>
                <a:cs typeface="Arial"/>
              </a:rPr>
              <a:t>Mahindra. </a:t>
            </a:r>
            <a:r>
              <a:rPr sz="800" dirty="0">
                <a:solidFill>
                  <a:srgbClr val="6C6D70"/>
                </a:solidFill>
                <a:latin typeface="Arial"/>
                <a:cs typeface="Arial"/>
              </a:rPr>
              <a:t>All rights</a:t>
            </a:r>
            <a:r>
              <a:rPr sz="800" spc="75" dirty="0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C6D70"/>
                </a:solidFill>
                <a:latin typeface="Arial"/>
                <a:cs typeface="Arial"/>
              </a:rPr>
              <a:t>reserved.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58915" y="476669"/>
            <a:ext cx="2467356" cy="65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35935" y="6533997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57800" y="1978050"/>
            <a:ext cx="3886199" cy="3686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64809" y="1600200"/>
            <a:ext cx="2275332" cy="28408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9896" y="2147189"/>
            <a:ext cx="4222115" cy="14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3200" i="1" dirty="0">
                <a:solidFill>
                  <a:srgbClr val="FFC000"/>
                </a:solidFill>
                <a:latin typeface="Arial"/>
                <a:cs typeface="Arial"/>
              </a:rPr>
              <a:t>Continues</a:t>
            </a:r>
            <a:r>
              <a:rPr sz="3200" i="1" spc="-13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3200" i="1" dirty="0">
                <a:solidFill>
                  <a:srgbClr val="FFC000"/>
                </a:solidFill>
                <a:latin typeface="Arial"/>
                <a:cs typeface="Arial"/>
              </a:rPr>
              <a:t>Integration  Automation Using  </a:t>
            </a:r>
            <a:r>
              <a:rPr sz="3200" i="1" spc="-5" dirty="0">
                <a:solidFill>
                  <a:srgbClr val="FFC000"/>
                </a:solidFill>
                <a:latin typeface="Arial"/>
                <a:cs typeface="Arial"/>
              </a:rPr>
              <a:t>Jenkins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</a:t>
            </a:r>
            <a:r>
              <a:rPr spc="-65" dirty="0"/>
              <a:t> </a:t>
            </a:r>
            <a:r>
              <a:rPr dirty="0"/>
              <a:t>Installation</a:t>
            </a:r>
          </a:p>
        </p:txBody>
      </p:sp>
      <p:sp>
        <p:nvSpPr>
          <p:cNvPr id="4" name="object 4"/>
          <p:cNvSpPr/>
          <p:nvPr/>
        </p:nvSpPr>
        <p:spPr>
          <a:xfrm>
            <a:off x="309372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463" y="571500"/>
            <a:ext cx="8330183" cy="4657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6831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831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5660" y="650494"/>
            <a:ext cx="7970520" cy="3669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Pre-requisites:</a:t>
            </a:r>
            <a:endParaRPr sz="16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95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run Jenkins on a Windows / Linux machine need to install the Java 6/ 7 and</a:t>
            </a:r>
            <a:r>
              <a:rPr sz="1600" spc="3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above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Downloading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Jenkins: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Download Jenkins </a:t>
            </a:r>
            <a:r>
              <a:rPr sz="1600" spc="-10" dirty="0">
                <a:latin typeface="Arial"/>
                <a:cs typeface="Arial"/>
              </a:rPr>
              <a:t>war </a:t>
            </a:r>
            <a:r>
              <a:rPr sz="1600" spc="-5" dirty="0">
                <a:latin typeface="Arial"/>
                <a:cs typeface="Arial"/>
              </a:rPr>
              <a:t>file from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6C6D70"/>
                </a:solidFill>
                <a:latin typeface="Arial"/>
                <a:cs typeface="Arial"/>
                <a:hlinkClick r:id="rId5"/>
              </a:rPr>
              <a:t>http://jenkins-ci.org/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"/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Running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Jenkins:</a:t>
            </a:r>
            <a:endParaRPr sz="1600">
              <a:latin typeface="Arial"/>
              <a:cs typeface="Arial"/>
            </a:endParaRPr>
          </a:p>
          <a:p>
            <a:pPr marL="469900" marR="5273675" indent="-45720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Execute </a:t>
            </a:r>
            <a:r>
              <a:rPr sz="1600" spc="-10" dirty="0">
                <a:latin typeface="Arial"/>
                <a:cs typeface="Arial"/>
              </a:rPr>
              <a:t>war </a:t>
            </a:r>
            <a:r>
              <a:rPr sz="1600" spc="-5" dirty="0">
                <a:latin typeface="Arial"/>
                <a:cs typeface="Arial"/>
              </a:rPr>
              <a:t>file using  C:/&gt;java –jar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jenkins.war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1650">
              <a:latin typeface="Times New Roman"/>
              <a:cs typeface="Times New Roman"/>
            </a:endParaRPr>
          </a:p>
          <a:p>
            <a:pPr marR="6584315" algn="ctr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(OR)</a:t>
            </a:r>
            <a:endParaRPr sz="1600">
              <a:latin typeface="Arial"/>
              <a:cs typeface="Arial"/>
            </a:endParaRPr>
          </a:p>
          <a:p>
            <a:pPr marL="299085" marR="128270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Install tomcat and deploy the jenkins.war file in </a:t>
            </a:r>
            <a:r>
              <a:rPr sz="1600" spc="-15" dirty="0">
                <a:latin typeface="Arial"/>
                <a:cs typeface="Arial"/>
              </a:rPr>
              <a:t>[Tomcat]/webapps </a:t>
            </a:r>
            <a:r>
              <a:rPr sz="1600" spc="-5" dirty="0">
                <a:latin typeface="Arial"/>
                <a:cs typeface="Arial"/>
              </a:rPr>
              <a:t>folder and run the  tomcat server by running the file in [tomcat]/bin/startup.bat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</a:t>
            </a:r>
            <a:endParaRPr sz="1600">
              <a:latin typeface="Arial"/>
              <a:cs typeface="Arial"/>
            </a:endParaRPr>
          </a:p>
          <a:p>
            <a:pPr marL="469900" marR="2933065" indent="-45720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Open the Jenkins browser using URL in any browser  </a:t>
            </a:r>
            <a:r>
              <a:rPr sz="1600" u="heavy" spc="-5" dirty="0">
                <a:solidFill>
                  <a:srgbClr val="6C6D70"/>
                </a:solidFill>
                <a:latin typeface="Arial"/>
                <a:cs typeface="Arial"/>
              </a:rPr>
              <a:t>http://localhost:8080/jenkins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</a:t>
            </a:r>
            <a:r>
              <a:rPr spc="-15" dirty="0"/>
              <a:t> </a:t>
            </a:r>
            <a:r>
              <a:rPr spc="-5" dirty="0"/>
              <a:t>Configuration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271272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8" y="579119"/>
            <a:ext cx="8574024" cy="4741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170" y="649985"/>
            <a:ext cx="8134984" cy="681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Manage Jenkins </a:t>
            </a:r>
            <a:r>
              <a:rPr sz="1400" spc="-5" dirty="0">
                <a:latin typeface="Arial"/>
                <a:cs typeface="Arial"/>
              </a:rPr>
              <a:t>page </a:t>
            </a:r>
            <a:r>
              <a:rPr sz="1400" dirty="0">
                <a:latin typeface="Arial"/>
                <a:cs typeface="Arial"/>
              </a:rPr>
              <a:t>- Central </a:t>
            </a:r>
            <a:r>
              <a:rPr sz="1400" spc="-5" dirty="0">
                <a:latin typeface="Arial"/>
                <a:cs typeface="Arial"/>
              </a:rPr>
              <a:t>one-stop-shop </a:t>
            </a:r>
            <a:r>
              <a:rPr sz="1400" dirty="0">
                <a:latin typeface="Arial"/>
                <a:cs typeface="Arial"/>
              </a:rPr>
              <a:t>for all Jenkins </a:t>
            </a:r>
            <a:r>
              <a:rPr sz="1400" spc="-5" dirty="0">
                <a:latin typeface="Arial"/>
                <a:cs typeface="Arial"/>
              </a:rPr>
              <a:t>configuration. From </a:t>
            </a:r>
            <a:r>
              <a:rPr sz="1400" dirty="0">
                <a:latin typeface="Arial"/>
                <a:cs typeface="Arial"/>
              </a:rPr>
              <a:t>this page configure  Jenkins </a:t>
            </a:r>
            <a:r>
              <a:rPr sz="1400" spc="-15" dirty="0">
                <a:latin typeface="Arial"/>
                <a:cs typeface="Arial"/>
              </a:rPr>
              <a:t>server, </a:t>
            </a:r>
            <a:r>
              <a:rPr sz="1400" dirty="0">
                <a:latin typeface="Arial"/>
                <a:cs typeface="Arial"/>
              </a:rPr>
              <a:t>install and upgrade plugins, keep track of </a:t>
            </a:r>
            <a:r>
              <a:rPr sz="1400" spc="-5" dirty="0">
                <a:latin typeface="Arial"/>
                <a:cs typeface="Arial"/>
              </a:rPr>
              <a:t>system </a:t>
            </a:r>
            <a:r>
              <a:rPr sz="1400" dirty="0">
                <a:latin typeface="Arial"/>
                <a:cs typeface="Arial"/>
              </a:rPr>
              <a:t>load, manage </a:t>
            </a:r>
            <a:r>
              <a:rPr sz="1400" spc="-5" dirty="0">
                <a:latin typeface="Arial"/>
                <a:cs typeface="Arial"/>
              </a:rPr>
              <a:t>distributed </a:t>
            </a:r>
            <a:r>
              <a:rPr sz="1400" dirty="0">
                <a:latin typeface="Arial"/>
                <a:cs typeface="Arial"/>
              </a:rPr>
              <a:t>build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servers  </a:t>
            </a:r>
            <a:r>
              <a:rPr sz="1400" dirty="0">
                <a:latin typeface="Arial"/>
                <a:cs typeface="Arial"/>
              </a:rPr>
              <a:t>can be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performed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170" y="3729101"/>
            <a:ext cx="823849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Configure Jenkins screen – Configuring </a:t>
            </a:r>
            <a:r>
              <a:rPr sz="1400" spc="-5" dirty="0">
                <a:latin typeface="Arial"/>
                <a:cs typeface="Arial"/>
              </a:rPr>
              <a:t>configurations JDK, </a:t>
            </a:r>
            <a:r>
              <a:rPr sz="1400" dirty="0">
                <a:latin typeface="Arial"/>
                <a:cs typeface="Arial"/>
              </a:rPr>
              <a:t>Ant, </a:t>
            </a:r>
            <a:r>
              <a:rPr sz="1400" spc="-5" dirty="0">
                <a:latin typeface="Arial"/>
                <a:cs typeface="Arial"/>
              </a:rPr>
              <a:t>Maven, </a:t>
            </a:r>
            <a:r>
              <a:rPr sz="1400" dirty="0">
                <a:latin typeface="Arial"/>
                <a:cs typeface="Arial"/>
              </a:rPr>
              <a:t>Global Properties,</a:t>
            </a:r>
            <a:r>
              <a:rPr sz="1400" spc="-25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Notifications,  </a:t>
            </a:r>
            <a:r>
              <a:rPr sz="1400" dirty="0">
                <a:latin typeface="Arial"/>
                <a:cs typeface="Arial"/>
              </a:rPr>
              <a:t>Git and security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options.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4380" y="1447800"/>
            <a:ext cx="7772400" cy="209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617" y="1442974"/>
            <a:ext cx="7781925" cy="2105025"/>
          </a:xfrm>
          <a:custGeom>
            <a:avLst/>
            <a:gdLst/>
            <a:ahLst/>
            <a:cxnLst/>
            <a:rect l="l" t="t" r="r" b="b"/>
            <a:pathLst>
              <a:path w="7781925" h="2105025">
                <a:moveTo>
                  <a:pt x="0" y="2105025"/>
                </a:moveTo>
                <a:lnTo>
                  <a:pt x="7781925" y="2105025"/>
                </a:lnTo>
                <a:lnTo>
                  <a:pt x="7781925" y="0"/>
                </a:lnTo>
                <a:lnTo>
                  <a:pt x="0" y="0"/>
                </a:lnTo>
                <a:lnTo>
                  <a:pt x="0" y="210502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4842" y="4267200"/>
            <a:ext cx="7991475" cy="2057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0080" y="4262437"/>
            <a:ext cx="8001000" cy="2066925"/>
          </a:xfrm>
          <a:custGeom>
            <a:avLst/>
            <a:gdLst/>
            <a:ahLst/>
            <a:cxnLst/>
            <a:rect l="l" t="t" r="r" b="b"/>
            <a:pathLst>
              <a:path w="8001000" h="2066925">
                <a:moveTo>
                  <a:pt x="0" y="2066925"/>
                </a:moveTo>
                <a:lnTo>
                  <a:pt x="8001000" y="2066925"/>
                </a:lnTo>
                <a:lnTo>
                  <a:pt x="8001000" y="0"/>
                </a:lnTo>
                <a:lnTo>
                  <a:pt x="0" y="0"/>
                </a:lnTo>
                <a:lnTo>
                  <a:pt x="0" y="206692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 </a:t>
            </a:r>
            <a:r>
              <a:rPr spc="-5" dirty="0"/>
              <a:t>Setting First</a:t>
            </a:r>
            <a:r>
              <a:rPr spc="-40" dirty="0"/>
              <a:t> </a:t>
            </a:r>
            <a:r>
              <a:rPr dirty="0"/>
              <a:t>Job</a:t>
            </a:r>
          </a:p>
        </p:txBody>
      </p:sp>
      <p:sp>
        <p:nvSpPr>
          <p:cNvPr id="4" name="object 4"/>
          <p:cNvSpPr/>
          <p:nvPr/>
        </p:nvSpPr>
        <p:spPr>
          <a:xfrm>
            <a:off x="271272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8" y="571500"/>
            <a:ext cx="8263128" cy="453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170" y="650494"/>
            <a:ext cx="586486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First Job - Build jobs are at the heart of the Jenkins build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170" y="3515741"/>
            <a:ext cx="792607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Configure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Jenkins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Job-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Screen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configure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job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source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how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execute  </a:t>
            </a:r>
            <a:r>
              <a:rPr sz="1400" dirty="0">
                <a:latin typeface="Arial"/>
                <a:cs typeface="Arial"/>
              </a:rPr>
              <a:t>scripts in sequential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1066800"/>
            <a:ext cx="7924800" cy="228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8637" y="1061974"/>
            <a:ext cx="7934325" cy="2295525"/>
          </a:xfrm>
          <a:custGeom>
            <a:avLst/>
            <a:gdLst/>
            <a:ahLst/>
            <a:cxnLst/>
            <a:rect l="l" t="t" r="r" b="b"/>
            <a:pathLst>
              <a:path w="7934325" h="2295525">
                <a:moveTo>
                  <a:pt x="0" y="2295525"/>
                </a:moveTo>
                <a:lnTo>
                  <a:pt x="7934325" y="2295525"/>
                </a:lnTo>
                <a:lnTo>
                  <a:pt x="7934325" y="0"/>
                </a:lnTo>
                <a:lnTo>
                  <a:pt x="0" y="0"/>
                </a:lnTo>
                <a:lnTo>
                  <a:pt x="0" y="229552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400" y="4038600"/>
            <a:ext cx="7924800" cy="2362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8637" y="4033837"/>
            <a:ext cx="7934325" cy="2371725"/>
          </a:xfrm>
          <a:custGeom>
            <a:avLst/>
            <a:gdLst/>
            <a:ahLst/>
            <a:cxnLst/>
            <a:rect l="l" t="t" r="r" b="b"/>
            <a:pathLst>
              <a:path w="7934325" h="2371725">
                <a:moveTo>
                  <a:pt x="0" y="2371725"/>
                </a:moveTo>
                <a:lnTo>
                  <a:pt x="7934325" y="2371725"/>
                </a:lnTo>
                <a:lnTo>
                  <a:pt x="7934325" y="0"/>
                </a:lnTo>
                <a:lnTo>
                  <a:pt x="0" y="0"/>
                </a:lnTo>
                <a:lnTo>
                  <a:pt x="0" y="237172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– Configurations</a:t>
            </a:r>
            <a:r>
              <a:rPr spc="-15" dirty="0"/>
              <a:t> </a:t>
            </a:r>
            <a:r>
              <a:rPr dirty="0"/>
              <a:t>(Email)</a:t>
            </a:r>
          </a:p>
        </p:txBody>
      </p:sp>
      <p:sp>
        <p:nvSpPr>
          <p:cNvPr id="4" name="object 4"/>
          <p:cNvSpPr/>
          <p:nvPr/>
        </p:nvSpPr>
        <p:spPr>
          <a:xfrm>
            <a:off x="271272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8" y="571500"/>
            <a:ext cx="2270760" cy="3895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170" y="650494"/>
            <a:ext cx="181991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E-Mali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configuration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170" y="3089021"/>
            <a:ext cx="19323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Artifactory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Configuration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942975"/>
            <a:ext cx="7924800" cy="1952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8637" y="938149"/>
            <a:ext cx="7934325" cy="1962150"/>
          </a:xfrm>
          <a:custGeom>
            <a:avLst/>
            <a:gdLst/>
            <a:ahLst/>
            <a:cxnLst/>
            <a:rect l="l" t="t" r="r" b="b"/>
            <a:pathLst>
              <a:path w="7934325" h="1962150">
                <a:moveTo>
                  <a:pt x="0" y="1962150"/>
                </a:moveTo>
                <a:lnTo>
                  <a:pt x="7934325" y="1962150"/>
                </a:lnTo>
                <a:lnTo>
                  <a:pt x="7934325" y="0"/>
                </a:lnTo>
                <a:lnTo>
                  <a:pt x="0" y="0"/>
                </a:lnTo>
                <a:lnTo>
                  <a:pt x="0" y="1962150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400" y="3352800"/>
            <a:ext cx="7924800" cy="2809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8637" y="3348037"/>
            <a:ext cx="7934325" cy="2819400"/>
          </a:xfrm>
          <a:custGeom>
            <a:avLst/>
            <a:gdLst/>
            <a:ahLst/>
            <a:cxnLst/>
            <a:rect l="l" t="t" r="r" b="b"/>
            <a:pathLst>
              <a:path w="7934325" h="2819400">
                <a:moveTo>
                  <a:pt x="0" y="2819400"/>
                </a:moveTo>
                <a:lnTo>
                  <a:pt x="7934325" y="2819400"/>
                </a:lnTo>
                <a:lnTo>
                  <a:pt x="7934325" y="0"/>
                </a:lnTo>
                <a:lnTo>
                  <a:pt x="0" y="0"/>
                </a:lnTo>
                <a:lnTo>
                  <a:pt x="0" y="2819400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– Configurations </a:t>
            </a:r>
            <a:r>
              <a:rPr dirty="0"/>
              <a:t>(Build</a:t>
            </a:r>
            <a:r>
              <a:rPr spc="-10" dirty="0"/>
              <a:t> </a:t>
            </a:r>
            <a:r>
              <a:rPr spc="-35" dirty="0"/>
              <a:t>Tools)</a:t>
            </a:r>
          </a:p>
        </p:txBody>
      </p:sp>
      <p:sp>
        <p:nvSpPr>
          <p:cNvPr id="4" name="object 4"/>
          <p:cNvSpPr/>
          <p:nvPr/>
        </p:nvSpPr>
        <p:spPr>
          <a:xfrm>
            <a:off x="271272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8" y="571500"/>
            <a:ext cx="8644128" cy="3681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170" y="650494"/>
            <a:ext cx="8284209" cy="986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Build tools are </a:t>
            </a:r>
            <a:r>
              <a:rPr sz="1600" dirty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bread-and-butter of </a:t>
            </a:r>
            <a:r>
              <a:rPr sz="1600" dirty="0">
                <a:latin typeface="Arial"/>
                <a:cs typeface="Arial"/>
              </a:rPr>
              <a:t>any </a:t>
            </a:r>
            <a:r>
              <a:rPr sz="1600" spc="-5" dirty="0">
                <a:latin typeface="Arial"/>
                <a:cs typeface="Arial"/>
              </a:rPr>
              <a:t>build </a:t>
            </a:r>
            <a:r>
              <a:rPr sz="1600" spc="-15" dirty="0">
                <a:latin typeface="Arial"/>
                <a:cs typeface="Arial"/>
              </a:rPr>
              <a:t>server, </a:t>
            </a:r>
            <a:r>
              <a:rPr sz="1600" spc="-5" dirty="0">
                <a:latin typeface="Arial"/>
                <a:cs typeface="Arial"/>
              </a:rPr>
              <a:t>and Jenkins </a:t>
            </a:r>
            <a:r>
              <a:rPr sz="1600" spc="-1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no exception.  Jenkins supports three principal build </a:t>
            </a:r>
            <a:r>
              <a:rPr sz="1600" dirty="0">
                <a:latin typeface="Arial"/>
                <a:cs typeface="Arial"/>
              </a:rPr>
              <a:t>tools: </a:t>
            </a:r>
            <a:r>
              <a:rPr sz="1600" spc="-5" dirty="0">
                <a:latin typeface="Arial"/>
                <a:cs typeface="Arial"/>
              </a:rPr>
              <a:t>Ant, Maven, and the basic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shell-script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Maven: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800" y="1752600"/>
            <a:ext cx="7391400" cy="266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1037" y="1747773"/>
            <a:ext cx="7400925" cy="2676525"/>
          </a:xfrm>
          <a:custGeom>
            <a:avLst/>
            <a:gdLst/>
            <a:ahLst/>
            <a:cxnLst/>
            <a:rect l="l" t="t" r="r" b="b"/>
            <a:pathLst>
              <a:path w="7400925" h="2676525">
                <a:moveTo>
                  <a:pt x="0" y="2676525"/>
                </a:moveTo>
                <a:lnTo>
                  <a:pt x="7400925" y="2676525"/>
                </a:lnTo>
                <a:lnTo>
                  <a:pt x="7400925" y="0"/>
                </a:lnTo>
                <a:lnTo>
                  <a:pt x="0" y="0"/>
                </a:lnTo>
                <a:lnTo>
                  <a:pt x="0" y="267652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800" y="4800600"/>
            <a:ext cx="7391400" cy="1524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1037" y="4795837"/>
            <a:ext cx="7400925" cy="1533525"/>
          </a:xfrm>
          <a:custGeom>
            <a:avLst/>
            <a:gdLst/>
            <a:ahLst/>
            <a:cxnLst/>
            <a:rect l="l" t="t" r="r" b="b"/>
            <a:pathLst>
              <a:path w="7400925" h="1533525">
                <a:moveTo>
                  <a:pt x="0" y="1533525"/>
                </a:moveTo>
                <a:lnTo>
                  <a:pt x="7400925" y="1533525"/>
                </a:lnTo>
                <a:lnTo>
                  <a:pt x="7400925" y="0"/>
                </a:lnTo>
                <a:lnTo>
                  <a:pt x="0" y="0"/>
                </a:lnTo>
                <a:lnTo>
                  <a:pt x="0" y="153352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– Configurations </a:t>
            </a:r>
            <a:r>
              <a:rPr dirty="0"/>
              <a:t>(Build</a:t>
            </a:r>
            <a:r>
              <a:rPr spc="-10" dirty="0"/>
              <a:t> </a:t>
            </a:r>
            <a:r>
              <a:rPr spc="-35" dirty="0"/>
              <a:t>Tools)</a:t>
            </a:r>
          </a:p>
        </p:txBody>
      </p:sp>
      <p:sp>
        <p:nvSpPr>
          <p:cNvPr id="4" name="object 4"/>
          <p:cNvSpPr/>
          <p:nvPr/>
        </p:nvSpPr>
        <p:spPr>
          <a:xfrm>
            <a:off x="271272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8" y="571500"/>
            <a:ext cx="8644128" cy="3438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170" y="650494"/>
            <a:ext cx="8284209" cy="986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Build tools are </a:t>
            </a:r>
            <a:r>
              <a:rPr sz="1600" dirty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bread-and-butter of </a:t>
            </a:r>
            <a:r>
              <a:rPr sz="1600" dirty="0">
                <a:latin typeface="Arial"/>
                <a:cs typeface="Arial"/>
              </a:rPr>
              <a:t>any </a:t>
            </a:r>
            <a:r>
              <a:rPr sz="1600" spc="-5" dirty="0">
                <a:latin typeface="Arial"/>
                <a:cs typeface="Arial"/>
              </a:rPr>
              <a:t>build </a:t>
            </a:r>
            <a:r>
              <a:rPr sz="1600" spc="-15" dirty="0">
                <a:latin typeface="Arial"/>
                <a:cs typeface="Arial"/>
              </a:rPr>
              <a:t>server, </a:t>
            </a:r>
            <a:r>
              <a:rPr sz="1600" spc="-5" dirty="0">
                <a:latin typeface="Arial"/>
                <a:cs typeface="Arial"/>
              </a:rPr>
              <a:t>and Jenkins </a:t>
            </a:r>
            <a:r>
              <a:rPr sz="1600" spc="-1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no exception.  Jenkins supports three principal build </a:t>
            </a:r>
            <a:r>
              <a:rPr sz="1600" dirty="0">
                <a:latin typeface="Arial"/>
                <a:cs typeface="Arial"/>
              </a:rPr>
              <a:t>tools: </a:t>
            </a:r>
            <a:r>
              <a:rPr sz="1600" spc="-5" dirty="0">
                <a:latin typeface="Arial"/>
                <a:cs typeface="Arial"/>
              </a:rPr>
              <a:t>Ant, Maven, and the basic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shell-script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5" dirty="0">
                <a:latin typeface="Arial"/>
                <a:cs typeface="Arial"/>
              </a:rPr>
              <a:t>Ant: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1017" y="1752600"/>
            <a:ext cx="7391400" cy="2343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6254" y="1747773"/>
            <a:ext cx="7400925" cy="2352675"/>
          </a:xfrm>
          <a:custGeom>
            <a:avLst/>
            <a:gdLst/>
            <a:ahLst/>
            <a:cxnLst/>
            <a:rect l="l" t="t" r="r" b="b"/>
            <a:pathLst>
              <a:path w="7400925" h="2352675">
                <a:moveTo>
                  <a:pt x="0" y="2352675"/>
                </a:moveTo>
                <a:lnTo>
                  <a:pt x="7400925" y="2352675"/>
                </a:lnTo>
                <a:lnTo>
                  <a:pt x="7400925" y="0"/>
                </a:lnTo>
                <a:lnTo>
                  <a:pt x="0" y="0"/>
                </a:lnTo>
                <a:lnTo>
                  <a:pt x="0" y="235267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9" y="0"/>
            <a:ext cx="2270125" cy="82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981575" cy="6858000"/>
          </a:xfrm>
          <a:custGeom>
            <a:avLst/>
            <a:gdLst/>
            <a:ahLst/>
            <a:cxnLst/>
            <a:rect l="l" t="t" r="r" b="b"/>
            <a:pathLst>
              <a:path w="4981575" h="6858000">
                <a:moveTo>
                  <a:pt x="0" y="6858000"/>
                </a:moveTo>
                <a:lnTo>
                  <a:pt x="4981448" y="6858000"/>
                </a:lnTo>
                <a:lnTo>
                  <a:pt x="498144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1620" y="2314194"/>
            <a:ext cx="3855085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40" dirty="0">
                <a:solidFill>
                  <a:srgbClr val="FFFF00"/>
                </a:solidFill>
              </a:rPr>
              <a:t>TABLE </a:t>
            </a:r>
            <a:r>
              <a:rPr sz="2200" spc="-5" dirty="0">
                <a:solidFill>
                  <a:srgbClr val="FFFF00"/>
                </a:solidFill>
              </a:rPr>
              <a:t>OF </a:t>
            </a:r>
            <a:r>
              <a:rPr sz="2200" spc="-5" dirty="0" smtClean="0">
                <a:solidFill>
                  <a:srgbClr val="FFFF00"/>
                </a:solidFill>
              </a:rPr>
              <a:t>CONTENT</a:t>
            </a:r>
            <a:endParaRPr sz="2200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753614"/>
            <a:ext cx="3108325" cy="1412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Jenkins – Advanced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Topics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Automated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Distributed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Builds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Acceleratos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" y="0"/>
            <a:ext cx="2270125" cy="82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 </a:t>
            </a:r>
            <a:r>
              <a:rPr spc="-5" dirty="0"/>
              <a:t>SonarQube Process </a:t>
            </a:r>
            <a:r>
              <a:rPr dirty="0"/>
              <a:t>Flow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1068832"/>
            <a:ext cx="1226820" cy="1752600"/>
          </a:xfrm>
          <a:custGeom>
            <a:avLst/>
            <a:gdLst/>
            <a:ahLst/>
            <a:cxnLst/>
            <a:rect l="l" t="t" r="r" b="b"/>
            <a:pathLst>
              <a:path w="1226820" h="1752600">
                <a:moveTo>
                  <a:pt x="0" y="0"/>
                </a:moveTo>
                <a:lnTo>
                  <a:pt x="0" y="1139189"/>
                </a:lnTo>
                <a:lnTo>
                  <a:pt x="613410" y="1752600"/>
                </a:lnTo>
                <a:lnTo>
                  <a:pt x="1226820" y="1139189"/>
                </a:lnTo>
                <a:lnTo>
                  <a:pt x="1226820" y="613409"/>
                </a:lnTo>
                <a:lnTo>
                  <a:pt x="613410" y="613409"/>
                </a:lnTo>
                <a:lnTo>
                  <a:pt x="0" y="0"/>
                </a:lnTo>
                <a:close/>
              </a:path>
              <a:path w="1226820" h="1752600">
                <a:moveTo>
                  <a:pt x="1226820" y="0"/>
                </a:moveTo>
                <a:lnTo>
                  <a:pt x="613410" y="613409"/>
                </a:lnTo>
                <a:lnTo>
                  <a:pt x="1226820" y="613409"/>
                </a:lnTo>
                <a:lnTo>
                  <a:pt x="1226820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1068832"/>
            <a:ext cx="1226820" cy="1752600"/>
          </a:xfrm>
          <a:custGeom>
            <a:avLst/>
            <a:gdLst/>
            <a:ahLst/>
            <a:cxnLst/>
            <a:rect l="l" t="t" r="r" b="b"/>
            <a:pathLst>
              <a:path w="1226820" h="1752600">
                <a:moveTo>
                  <a:pt x="1226820" y="0"/>
                </a:moveTo>
                <a:lnTo>
                  <a:pt x="1226820" y="1139189"/>
                </a:lnTo>
                <a:lnTo>
                  <a:pt x="613410" y="1752600"/>
                </a:lnTo>
                <a:lnTo>
                  <a:pt x="0" y="1139189"/>
                </a:lnTo>
                <a:lnTo>
                  <a:pt x="0" y="0"/>
                </a:lnTo>
                <a:lnTo>
                  <a:pt x="613410" y="613409"/>
                </a:lnTo>
                <a:lnTo>
                  <a:pt x="1226820" y="0"/>
                </a:lnTo>
                <a:close/>
              </a:path>
            </a:pathLst>
          </a:custGeom>
          <a:ln w="25400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40383" y="1777746"/>
            <a:ext cx="66802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onar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8820" y="1068832"/>
            <a:ext cx="6164580" cy="1139190"/>
          </a:xfrm>
          <a:custGeom>
            <a:avLst/>
            <a:gdLst/>
            <a:ahLst/>
            <a:cxnLst/>
            <a:rect l="l" t="t" r="r" b="b"/>
            <a:pathLst>
              <a:path w="6164580" h="1139189">
                <a:moveTo>
                  <a:pt x="5974714" y="0"/>
                </a:moveTo>
                <a:lnTo>
                  <a:pt x="0" y="0"/>
                </a:lnTo>
                <a:lnTo>
                  <a:pt x="0" y="1139189"/>
                </a:lnTo>
                <a:lnTo>
                  <a:pt x="5974714" y="1139189"/>
                </a:lnTo>
                <a:lnTo>
                  <a:pt x="6025203" y="1132401"/>
                </a:lnTo>
                <a:lnTo>
                  <a:pt x="6070562" y="1113249"/>
                </a:lnTo>
                <a:lnTo>
                  <a:pt x="6108985" y="1083548"/>
                </a:lnTo>
                <a:lnTo>
                  <a:pt x="6138667" y="1045115"/>
                </a:lnTo>
                <a:lnTo>
                  <a:pt x="6157800" y="999769"/>
                </a:lnTo>
                <a:lnTo>
                  <a:pt x="6164580" y="949325"/>
                </a:lnTo>
                <a:lnTo>
                  <a:pt x="6164580" y="189864"/>
                </a:lnTo>
                <a:lnTo>
                  <a:pt x="6157800" y="139376"/>
                </a:lnTo>
                <a:lnTo>
                  <a:pt x="6138667" y="94017"/>
                </a:lnTo>
                <a:lnTo>
                  <a:pt x="6108985" y="55594"/>
                </a:lnTo>
                <a:lnTo>
                  <a:pt x="6070562" y="25912"/>
                </a:lnTo>
                <a:lnTo>
                  <a:pt x="6025203" y="6779"/>
                </a:lnTo>
                <a:lnTo>
                  <a:pt x="5974714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8820" y="1068832"/>
            <a:ext cx="6164580" cy="1139190"/>
          </a:xfrm>
          <a:custGeom>
            <a:avLst/>
            <a:gdLst/>
            <a:ahLst/>
            <a:cxnLst/>
            <a:rect l="l" t="t" r="r" b="b"/>
            <a:pathLst>
              <a:path w="6164580" h="1139189">
                <a:moveTo>
                  <a:pt x="6164580" y="189864"/>
                </a:moveTo>
                <a:lnTo>
                  <a:pt x="6164580" y="949325"/>
                </a:lnTo>
                <a:lnTo>
                  <a:pt x="6157800" y="999769"/>
                </a:lnTo>
                <a:lnTo>
                  <a:pt x="6138667" y="1045115"/>
                </a:lnTo>
                <a:lnTo>
                  <a:pt x="6108985" y="1083548"/>
                </a:lnTo>
                <a:lnTo>
                  <a:pt x="6070562" y="1113249"/>
                </a:lnTo>
                <a:lnTo>
                  <a:pt x="6025203" y="1132401"/>
                </a:lnTo>
                <a:lnTo>
                  <a:pt x="5974714" y="1139189"/>
                </a:lnTo>
                <a:lnTo>
                  <a:pt x="0" y="1139189"/>
                </a:lnTo>
                <a:lnTo>
                  <a:pt x="0" y="0"/>
                </a:lnTo>
                <a:lnTo>
                  <a:pt x="5974714" y="0"/>
                </a:lnTo>
                <a:lnTo>
                  <a:pt x="6025203" y="6779"/>
                </a:lnTo>
                <a:lnTo>
                  <a:pt x="6070562" y="25912"/>
                </a:lnTo>
                <a:lnTo>
                  <a:pt x="6108985" y="55594"/>
                </a:lnTo>
                <a:lnTo>
                  <a:pt x="6138667" y="94017"/>
                </a:lnTo>
                <a:lnTo>
                  <a:pt x="6157800" y="139376"/>
                </a:lnTo>
                <a:lnTo>
                  <a:pt x="6164580" y="189864"/>
                </a:lnTo>
                <a:close/>
              </a:path>
            </a:pathLst>
          </a:custGeom>
          <a:ln w="25400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4732" y="1203578"/>
            <a:ext cx="4316095" cy="85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 indent="-95885">
              <a:lnSpc>
                <a:spcPct val="100000"/>
              </a:lnSpc>
              <a:buChar char="•"/>
              <a:tabLst>
                <a:tab pos="109220" algn="l"/>
              </a:tabLst>
            </a:pPr>
            <a:r>
              <a:rPr sz="1100" dirty="0">
                <a:latin typeface="Arial"/>
                <a:cs typeface="Arial"/>
              </a:rPr>
              <a:t>Install Sonar and Sonar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Runner</a:t>
            </a:r>
            <a:endParaRPr sz="110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spcBef>
                <a:spcPts val="10"/>
              </a:spcBef>
              <a:buChar char="•"/>
              <a:tabLst>
                <a:tab pos="109220" algn="l"/>
              </a:tabLst>
            </a:pPr>
            <a:r>
              <a:rPr sz="1100" spc="-5" dirty="0">
                <a:latin typeface="Arial"/>
                <a:cs typeface="Arial"/>
              </a:rPr>
              <a:t>Create </a:t>
            </a:r>
            <a:r>
              <a:rPr sz="1100" dirty="0">
                <a:latin typeface="Arial"/>
                <a:cs typeface="Arial"/>
              </a:rPr>
              <a:t>Users and Groups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Sonar server </a:t>
            </a:r>
            <a:r>
              <a:rPr sz="1100" spc="-5" dirty="0">
                <a:latin typeface="Arial"/>
                <a:cs typeface="Arial"/>
              </a:rPr>
              <a:t>using administration login</a:t>
            </a:r>
            <a:endParaRPr sz="110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spcBef>
                <a:spcPts val="10"/>
              </a:spcBef>
              <a:buChar char="•"/>
              <a:tabLst>
                <a:tab pos="109220" algn="l"/>
              </a:tabLst>
            </a:pPr>
            <a:r>
              <a:rPr sz="1100" dirty="0">
                <a:latin typeface="Arial"/>
                <a:cs typeface="Arial"/>
              </a:rPr>
              <a:t>Assign projects to the sonar by </a:t>
            </a:r>
            <a:r>
              <a:rPr sz="1100" spc="-5" dirty="0">
                <a:latin typeface="Arial"/>
                <a:cs typeface="Arial"/>
              </a:rPr>
              <a:t>using </a:t>
            </a:r>
            <a:r>
              <a:rPr sz="1100" dirty="0">
                <a:latin typeface="Arial"/>
                <a:cs typeface="Arial"/>
              </a:rPr>
              <a:t>Sonar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runner</a:t>
            </a:r>
            <a:endParaRPr sz="110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spcBef>
                <a:spcPts val="10"/>
              </a:spcBef>
              <a:buChar char="•"/>
              <a:tabLst>
                <a:tab pos="109220" algn="l"/>
              </a:tabLst>
            </a:pPr>
            <a:r>
              <a:rPr sz="1100" dirty="0">
                <a:latin typeface="Arial"/>
                <a:cs typeface="Arial"/>
              </a:rPr>
              <a:t>Assign </a:t>
            </a:r>
            <a:r>
              <a:rPr sz="1100" spc="-5" dirty="0">
                <a:latin typeface="Arial"/>
                <a:cs typeface="Arial"/>
              </a:rPr>
              <a:t>Rules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buChar char="•"/>
              <a:tabLst>
                <a:tab pos="109220" algn="l"/>
              </a:tabLst>
            </a:pPr>
            <a:r>
              <a:rPr sz="1100" dirty="0">
                <a:latin typeface="Arial"/>
                <a:cs typeface="Arial"/>
              </a:rPr>
              <a:t>Assign Users and Groups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the project to</a:t>
            </a:r>
            <a:r>
              <a:rPr sz="1100" spc="-1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access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000" y="2628900"/>
            <a:ext cx="1226820" cy="1752600"/>
          </a:xfrm>
          <a:custGeom>
            <a:avLst/>
            <a:gdLst/>
            <a:ahLst/>
            <a:cxnLst/>
            <a:rect l="l" t="t" r="r" b="b"/>
            <a:pathLst>
              <a:path w="1226820" h="1752600">
                <a:moveTo>
                  <a:pt x="0" y="0"/>
                </a:moveTo>
                <a:lnTo>
                  <a:pt x="0" y="1139189"/>
                </a:lnTo>
                <a:lnTo>
                  <a:pt x="613410" y="1752600"/>
                </a:lnTo>
                <a:lnTo>
                  <a:pt x="1226820" y="1139189"/>
                </a:lnTo>
                <a:lnTo>
                  <a:pt x="1226820" y="613410"/>
                </a:lnTo>
                <a:lnTo>
                  <a:pt x="613410" y="613410"/>
                </a:lnTo>
                <a:lnTo>
                  <a:pt x="0" y="0"/>
                </a:lnTo>
                <a:close/>
              </a:path>
              <a:path w="1226820" h="1752600">
                <a:moveTo>
                  <a:pt x="1226820" y="0"/>
                </a:moveTo>
                <a:lnTo>
                  <a:pt x="613410" y="613410"/>
                </a:lnTo>
                <a:lnTo>
                  <a:pt x="1226820" y="613410"/>
                </a:lnTo>
                <a:lnTo>
                  <a:pt x="1226820" y="0"/>
                </a:lnTo>
                <a:close/>
              </a:path>
            </a:pathLst>
          </a:custGeom>
          <a:solidFill>
            <a:srgbClr val="F390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000" y="2628900"/>
            <a:ext cx="1226820" cy="1752600"/>
          </a:xfrm>
          <a:custGeom>
            <a:avLst/>
            <a:gdLst/>
            <a:ahLst/>
            <a:cxnLst/>
            <a:rect l="l" t="t" r="r" b="b"/>
            <a:pathLst>
              <a:path w="1226820" h="1752600">
                <a:moveTo>
                  <a:pt x="1226820" y="0"/>
                </a:moveTo>
                <a:lnTo>
                  <a:pt x="1226820" y="1139189"/>
                </a:lnTo>
                <a:lnTo>
                  <a:pt x="613410" y="1752600"/>
                </a:lnTo>
                <a:lnTo>
                  <a:pt x="0" y="1139189"/>
                </a:lnTo>
                <a:lnTo>
                  <a:pt x="0" y="0"/>
                </a:lnTo>
                <a:lnTo>
                  <a:pt x="613410" y="613410"/>
                </a:lnTo>
                <a:lnTo>
                  <a:pt x="1226820" y="0"/>
                </a:lnTo>
                <a:close/>
              </a:path>
            </a:pathLst>
          </a:custGeom>
          <a:ln w="25400">
            <a:solidFill>
              <a:srgbClr val="F39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3516" y="3337940"/>
            <a:ext cx="84201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88820" y="2628900"/>
            <a:ext cx="6164580" cy="1139190"/>
          </a:xfrm>
          <a:custGeom>
            <a:avLst/>
            <a:gdLst/>
            <a:ahLst/>
            <a:cxnLst/>
            <a:rect l="l" t="t" r="r" b="b"/>
            <a:pathLst>
              <a:path w="6164580" h="1139189">
                <a:moveTo>
                  <a:pt x="5974714" y="0"/>
                </a:moveTo>
                <a:lnTo>
                  <a:pt x="0" y="0"/>
                </a:lnTo>
                <a:lnTo>
                  <a:pt x="0" y="1139189"/>
                </a:lnTo>
                <a:lnTo>
                  <a:pt x="5974714" y="1139189"/>
                </a:lnTo>
                <a:lnTo>
                  <a:pt x="6025203" y="1132410"/>
                </a:lnTo>
                <a:lnTo>
                  <a:pt x="6070562" y="1113277"/>
                </a:lnTo>
                <a:lnTo>
                  <a:pt x="6108985" y="1083595"/>
                </a:lnTo>
                <a:lnTo>
                  <a:pt x="6138667" y="1045172"/>
                </a:lnTo>
                <a:lnTo>
                  <a:pt x="6157800" y="999813"/>
                </a:lnTo>
                <a:lnTo>
                  <a:pt x="6164580" y="949325"/>
                </a:lnTo>
                <a:lnTo>
                  <a:pt x="6164580" y="189864"/>
                </a:lnTo>
                <a:lnTo>
                  <a:pt x="6157800" y="139376"/>
                </a:lnTo>
                <a:lnTo>
                  <a:pt x="6138667" y="94017"/>
                </a:lnTo>
                <a:lnTo>
                  <a:pt x="6108985" y="55594"/>
                </a:lnTo>
                <a:lnTo>
                  <a:pt x="6070562" y="25912"/>
                </a:lnTo>
                <a:lnTo>
                  <a:pt x="6025203" y="6779"/>
                </a:lnTo>
                <a:lnTo>
                  <a:pt x="5974714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88820" y="2628900"/>
            <a:ext cx="6164580" cy="1139190"/>
          </a:xfrm>
          <a:custGeom>
            <a:avLst/>
            <a:gdLst/>
            <a:ahLst/>
            <a:cxnLst/>
            <a:rect l="l" t="t" r="r" b="b"/>
            <a:pathLst>
              <a:path w="6164580" h="1139189">
                <a:moveTo>
                  <a:pt x="6164580" y="189864"/>
                </a:moveTo>
                <a:lnTo>
                  <a:pt x="6164580" y="949325"/>
                </a:lnTo>
                <a:lnTo>
                  <a:pt x="6157800" y="999813"/>
                </a:lnTo>
                <a:lnTo>
                  <a:pt x="6138667" y="1045172"/>
                </a:lnTo>
                <a:lnTo>
                  <a:pt x="6108985" y="1083595"/>
                </a:lnTo>
                <a:lnTo>
                  <a:pt x="6070562" y="1113277"/>
                </a:lnTo>
                <a:lnTo>
                  <a:pt x="6025203" y="1132410"/>
                </a:lnTo>
                <a:lnTo>
                  <a:pt x="5974714" y="1139189"/>
                </a:lnTo>
                <a:lnTo>
                  <a:pt x="0" y="1139189"/>
                </a:lnTo>
                <a:lnTo>
                  <a:pt x="0" y="0"/>
                </a:lnTo>
                <a:lnTo>
                  <a:pt x="5974714" y="0"/>
                </a:lnTo>
                <a:lnTo>
                  <a:pt x="6025203" y="6779"/>
                </a:lnTo>
                <a:lnTo>
                  <a:pt x="6070562" y="25912"/>
                </a:lnTo>
                <a:lnTo>
                  <a:pt x="6108985" y="55594"/>
                </a:lnTo>
                <a:lnTo>
                  <a:pt x="6138667" y="94017"/>
                </a:lnTo>
                <a:lnTo>
                  <a:pt x="6157800" y="139376"/>
                </a:lnTo>
                <a:lnTo>
                  <a:pt x="6164580" y="189864"/>
                </a:lnTo>
                <a:close/>
              </a:path>
            </a:pathLst>
          </a:custGeom>
          <a:ln w="25400">
            <a:solidFill>
              <a:srgbClr val="F39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054732" y="2679700"/>
            <a:ext cx="5012690" cy="1023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 indent="-95885">
              <a:lnSpc>
                <a:spcPct val="100000"/>
              </a:lnSpc>
              <a:buChar char="•"/>
              <a:tabLst>
                <a:tab pos="109220" algn="l"/>
              </a:tabLst>
            </a:pPr>
            <a:r>
              <a:rPr sz="1100" dirty="0">
                <a:latin typeface="Arial"/>
                <a:cs typeface="Arial"/>
              </a:rPr>
              <a:t>Install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Jenkins</a:t>
            </a:r>
            <a:endParaRPr sz="110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spcBef>
                <a:spcPts val="10"/>
              </a:spcBef>
              <a:buChar char="•"/>
              <a:tabLst>
                <a:tab pos="109220" algn="l"/>
              </a:tabLst>
            </a:pPr>
            <a:r>
              <a:rPr sz="1100" dirty="0">
                <a:latin typeface="Arial"/>
                <a:cs typeface="Arial"/>
              </a:rPr>
              <a:t>Add Sonar </a:t>
            </a:r>
            <a:r>
              <a:rPr sz="1100" spc="-5" dirty="0">
                <a:latin typeface="Arial"/>
                <a:cs typeface="Arial"/>
              </a:rPr>
              <a:t>plugin in </a:t>
            </a:r>
            <a:r>
              <a:rPr sz="1100" dirty="0">
                <a:latin typeface="Arial"/>
                <a:cs typeface="Arial"/>
              </a:rPr>
              <a:t>Jenkins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plugin</a:t>
            </a:r>
            <a:endParaRPr sz="110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spcBef>
                <a:spcPts val="10"/>
              </a:spcBef>
              <a:buChar char="•"/>
              <a:tabLst>
                <a:tab pos="109220" algn="l"/>
              </a:tabLst>
            </a:pPr>
            <a:r>
              <a:rPr sz="1100" spc="-5" dirty="0">
                <a:latin typeface="Arial"/>
                <a:cs typeface="Arial"/>
              </a:rPr>
              <a:t>Create people </a:t>
            </a:r>
            <a:r>
              <a:rPr sz="1100" spc="5" dirty="0">
                <a:latin typeface="Arial"/>
                <a:cs typeface="Arial"/>
              </a:rPr>
              <a:t>OR </a:t>
            </a:r>
            <a:r>
              <a:rPr sz="1100" dirty="0">
                <a:latin typeface="Arial"/>
                <a:cs typeface="Arial"/>
              </a:rPr>
              <a:t>assign </a:t>
            </a:r>
            <a:r>
              <a:rPr sz="1100" spc="-5" dirty="0">
                <a:latin typeface="Arial"/>
                <a:cs typeface="Arial"/>
              </a:rPr>
              <a:t>LDAP </a:t>
            </a:r>
            <a:r>
              <a:rPr sz="1100" dirty="0">
                <a:latin typeface="Arial"/>
                <a:cs typeface="Arial"/>
              </a:rPr>
              <a:t>to the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Jenkins</a:t>
            </a:r>
            <a:endParaRPr sz="110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spcBef>
                <a:spcPts val="10"/>
              </a:spcBef>
              <a:buChar char="•"/>
              <a:tabLst>
                <a:tab pos="109220" algn="l"/>
              </a:tabLst>
            </a:pPr>
            <a:r>
              <a:rPr sz="1100" dirty="0">
                <a:latin typeface="Arial"/>
                <a:cs typeface="Arial"/>
              </a:rPr>
              <a:t>Configure Sonar and Sonar </a:t>
            </a:r>
            <a:r>
              <a:rPr sz="1100" spc="-5" dirty="0">
                <a:latin typeface="Arial"/>
                <a:cs typeface="Arial"/>
              </a:rPr>
              <a:t>Runner in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Jenkins</a:t>
            </a:r>
            <a:endParaRPr sz="110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buChar char="•"/>
              <a:tabLst>
                <a:tab pos="109220" algn="l"/>
              </a:tabLst>
            </a:pPr>
            <a:r>
              <a:rPr sz="1100" dirty="0">
                <a:latin typeface="Arial"/>
                <a:cs typeface="Arial"/>
              </a:rPr>
              <a:t>Assign jobs to the </a:t>
            </a:r>
            <a:r>
              <a:rPr sz="1100" spc="-5" dirty="0">
                <a:latin typeface="Arial"/>
                <a:cs typeface="Arial"/>
              </a:rPr>
              <a:t>people </a:t>
            </a:r>
            <a:r>
              <a:rPr sz="1100" spc="5" dirty="0">
                <a:latin typeface="Arial"/>
                <a:cs typeface="Arial"/>
              </a:rPr>
              <a:t>for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execution</a:t>
            </a:r>
            <a:endParaRPr sz="110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spcBef>
                <a:spcPts val="10"/>
              </a:spcBef>
              <a:buChar char="•"/>
              <a:tabLst>
                <a:tab pos="109220" algn="l"/>
              </a:tabLst>
            </a:pPr>
            <a:r>
              <a:rPr sz="1100" spc="-5" dirty="0">
                <a:latin typeface="Arial"/>
                <a:cs typeface="Arial"/>
              </a:rPr>
              <a:t>Create </a:t>
            </a:r>
            <a:r>
              <a:rPr sz="1100" dirty="0">
                <a:latin typeface="Arial"/>
                <a:cs typeface="Arial"/>
              </a:rPr>
              <a:t>Job and assign </a:t>
            </a:r>
            <a:r>
              <a:rPr sz="1100" spc="-5" dirty="0">
                <a:latin typeface="Arial"/>
                <a:cs typeface="Arial"/>
              </a:rPr>
              <a:t>Sonar runner </a:t>
            </a:r>
            <a:r>
              <a:rPr sz="1100" dirty="0">
                <a:latin typeface="Arial"/>
                <a:cs typeface="Arial"/>
              </a:rPr>
              <a:t>/ </a:t>
            </a:r>
            <a:r>
              <a:rPr sz="1100" spc="-5" dirty="0">
                <a:latin typeface="Arial"/>
                <a:cs typeface="Arial"/>
              </a:rPr>
              <a:t>ANT </a:t>
            </a:r>
            <a:r>
              <a:rPr sz="1100" dirty="0">
                <a:latin typeface="Arial"/>
                <a:cs typeface="Arial"/>
              </a:rPr>
              <a:t>/ </a:t>
            </a:r>
            <a:r>
              <a:rPr sz="1100" spc="-10" dirty="0">
                <a:latin typeface="Arial"/>
                <a:cs typeface="Arial"/>
              </a:rPr>
              <a:t>Maven </a:t>
            </a:r>
            <a:r>
              <a:rPr sz="1100" dirty="0">
                <a:latin typeface="Arial"/>
                <a:cs typeface="Arial"/>
              </a:rPr>
              <a:t>task to </a:t>
            </a:r>
            <a:r>
              <a:rPr sz="1100" spc="-5" dirty="0">
                <a:latin typeface="Arial"/>
                <a:cs typeface="Arial"/>
              </a:rPr>
              <a:t>execute </a:t>
            </a:r>
            <a:r>
              <a:rPr sz="1100" dirty="0">
                <a:latin typeface="Arial"/>
                <a:cs typeface="Arial"/>
              </a:rPr>
              <a:t>sonar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rules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2000" y="4127246"/>
            <a:ext cx="1226820" cy="1753235"/>
          </a:xfrm>
          <a:custGeom>
            <a:avLst/>
            <a:gdLst/>
            <a:ahLst/>
            <a:cxnLst/>
            <a:rect l="l" t="t" r="r" b="b"/>
            <a:pathLst>
              <a:path w="1226820" h="1753235">
                <a:moveTo>
                  <a:pt x="0" y="0"/>
                </a:moveTo>
                <a:lnTo>
                  <a:pt x="0" y="1139189"/>
                </a:lnTo>
                <a:lnTo>
                  <a:pt x="613410" y="1752650"/>
                </a:lnTo>
                <a:lnTo>
                  <a:pt x="1226820" y="1139189"/>
                </a:lnTo>
                <a:lnTo>
                  <a:pt x="1226820" y="613409"/>
                </a:lnTo>
                <a:lnTo>
                  <a:pt x="613410" y="613409"/>
                </a:lnTo>
                <a:lnTo>
                  <a:pt x="0" y="0"/>
                </a:lnTo>
                <a:close/>
              </a:path>
              <a:path w="1226820" h="1753235">
                <a:moveTo>
                  <a:pt x="1226820" y="0"/>
                </a:moveTo>
                <a:lnTo>
                  <a:pt x="613410" y="613409"/>
                </a:lnTo>
                <a:lnTo>
                  <a:pt x="1226820" y="613409"/>
                </a:lnTo>
                <a:lnTo>
                  <a:pt x="1226820" y="0"/>
                </a:lnTo>
                <a:close/>
              </a:path>
            </a:pathLst>
          </a:custGeom>
          <a:solidFill>
            <a:srgbClr val="FCBB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2000" y="4127246"/>
            <a:ext cx="1226820" cy="1753235"/>
          </a:xfrm>
          <a:custGeom>
            <a:avLst/>
            <a:gdLst/>
            <a:ahLst/>
            <a:cxnLst/>
            <a:rect l="l" t="t" r="r" b="b"/>
            <a:pathLst>
              <a:path w="1226820" h="1753235">
                <a:moveTo>
                  <a:pt x="1226820" y="0"/>
                </a:moveTo>
                <a:lnTo>
                  <a:pt x="1226820" y="1139189"/>
                </a:lnTo>
                <a:lnTo>
                  <a:pt x="613410" y="1752650"/>
                </a:lnTo>
                <a:lnTo>
                  <a:pt x="0" y="1139189"/>
                </a:lnTo>
                <a:lnTo>
                  <a:pt x="0" y="0"/>
                </a:lnTo>
                <a:lnTo>
                  <a:pt x="613410" y="613409"/>
                </a:lnTo>
                <a:lnTo>
                  <a:pt x="1226820" y="0"/>
                </a:lnTo>
                <a:close/>
              </a:path>
            </a:pathLst>
          </a:custGeom>
          <a:ln w="25400">
            <a:solidFill>
              <a:srgbClr val="FCBB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39800" y="4753102"/>
            <a:ext cx="869950" cy="508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0330">
              <a:lnSpc>
                <a:spcPts val="197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Sonar  Repo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88820" y="4188967"/>
            <a:ext cx="6164580" cy="1139190"/>
          </a:xfrm>
          <a:custGeom>
            <a:avLst/>
            <a:gdLst/>
            <a:ahLst/>
            <a:cxnLst/>
            <a:rect l="l" t="t" r="r" b="b"/>
            <a:pathLst>
              <a:path w="6164580" h="1139189">
                <a:moveTo>
                  <a:pt x="5974714" y="0"/>
                </a:moveTo>
                <a:lnTo>
                  <a:pt x="0" y="0"/>
                </a:lnTo>
                <a:lnTo>
                  <a:pt x="0" y="1139189"/>
                </a:lnTo>
                <a:lnTo>
                  <a:pt x="5974714" y="1139189"/>
                </a:lnTo>
                <a:lnTo>
                  <a:pt x="6025203" y="1132410"/>
                </a:lnTo>
                <a:lnTo>
                  <a:pt x="6070562" y="1113277"/>
                </a:lnTo>
                <a:lnTo>
                  <a:pt x="6108985" y="1083595"/>
                </a:lnTo>
                <a:lnTo>
                  <a:pt x="6138667" y="1045172"/>
                </a:lnTo>
                <a:lnTo>
                  <a:pt x="6157800" y="999813"/>
                </a:lnTo>
                <a:lnTo>
                  <a:pt x="6164580" y="949324"/>
                </a:lnTo>
                <a:lnTo>
                  <a:pt x="6164580" y="189864"/>
                </a:lnTo>
                <a:lnTo>
                  <a:pt x="6157800" y="139420"/>
                </a:lnTo>
                <a:lnTo>
                  <a:pt x="6138667" y="94074"/>
                </a:lnTo>
                <a:lnTo>
                  <a:pt x="6108985" y="55641"/>
                </a:lnTo>
                <a:lnTo>
                  <a:pt x="6070562" y="25940"/>
                </a:lnTo>
                <a:lnTo>
                  <a:pt x="6025203" y="6788"/>
                </a:lnTo>
                <a:lnTo>
                  <a:pt x="5974714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88820" y="4188967"/>
            <a:ext cx="6164580" cy="1139190"/>
          </a:xfrm>
          <a:custGeom>
            <a:avLst/>
            <a:gdLst/>
            <a:ahLst/>
            <a:cxnLst/>
            <a:rect l="l" t="t" r="r" b="b"/>
            <a:pathLst>
              <a:path w="6164580" h="1139189">
                <a:moveTo>
                  <a:pt x="6164580" y="189864"/>
                </a:moveTo>
                <a:lnTo>
                  <a:pt x="6164580" y="949324"/>
                </a:lnTo>
                <a:lnTo>
                  <a:pt x="6157800" y="999813"/>
                </a:lnTo>
                <a:lnTo>
                  <a:pt x="6138667" y="1045172"/>
                </a:lnTo>
                <a:lnTo>
                  <a:pt x="6108985" y="1083595"/>
                </a:lnTo>
                <a:lnTo>
                  <a:pt x="6070562" y="1113277"/>
                </a:lnTo>
                <a:lnTo>
                  <a:pt x="6025203" y="1132410"/>
                </a:lnTo>
                <a:lnTo>
                  <a:pt x="5974714" y="1139189"/>
                </a:lnTo>
                <a:lnTo>
                  <a:pt x="0" y="1139189"/>
                </a:lnTo>
                <a:lnTo>
                  <a:pt x="0" y="0"/>
                </a:lnTo>
                <a:lnTo>
                  <a:pt x="5974714" y="0"/>
                </a:lnTo>
                <a:lnTo>
                  <a:pt x="6025203" y="6788"/>
                </a:lnTo>
                <a:lnTo>
                  <a:pt x="6070562" y="25940"/>
                </a:lnTo>
                <a:lnTo>
                  <a:pt x="6108985" y="55641"/>
                </a:lnTo>
                <a:lnTo>
                  <a:pt x="6138667" y="94074"/>
                </a:lnTo>
                <a:lnTo>
                  <a:pt x="6157800" y="139420"/>
                </a:lnTo>
                <a:lnTo>
                  <a:pt x="6164580" y="189864"/>
                </a:lnTo>
                <a:close/>
              </a:path>
            </a:pathLst>
          </a:custGeom>
          <a:ln w="25400">
            <a:solidFill>
              <a:srgbClr val="FCBB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54732" y="4577715"/>
            <a:ext cx="3586479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 indent="-95885">
              <a:lnSpc>
                <a:spcPct val="100000"/>
              </a:lnSpc>
              <a:buChar char="•"/>
              <a:tabLst>
                <a:tab pos="109220" algn="l"/>
              </a:tabLst>
            </a:pPr>
            <a:r>
              <a:rPr sz="1100" spc="-5" dirty="0">
                <a:latin typeface="Arial"/>
                <a:cs typeface="Arial"/>
              </a:rPr>
              <a:t>Login </a:t>
            </a:r>
            <a:r>
              <a:rPr sz="1100" dirty="0">
                <a:latin typeface="Arial"/>
                <a:cs typeface="Arial"/>
              </a:rPr>
              <a:t>to Sonar server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dirty="0">
                <a:latin typeface="Arial"/>
                <a:cs typeface="Arial"/>
              </a:rPr>
              <a:t>user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details</a:t>
            </a:r>
            <a:endParaRPr sz="110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spcBef>
                <a:spcPts val="10"/>
              </a:spcBef>
              <a:buChar char="•"/>
              <a:tabLst>
                <a:tab pos="109220" algn="l"/>
              </a:tabLst>
            </a:pPr>
            <a:r>
              <a:rPr sz="1100" spc="-5" dirty="0">
                <a:latin typeface="Arial"/>
                <a:cs typeface="Arial"/>
              </a:rPr>
              <a:t>View </a:t>
            </a:r>
            <a:r>
              <a:rPr sz="1100" dirty="0">
                <a:latin typeface="Arial"/>
                <a:cs typeface="Arial"/>
              </a:rPr>
              <a:t>the project code </a:t>
            </a:r>
            <a:r>
              <a:rPr sz="1100" spc="-5" dirty="0">
                <a:latin typeface="Arial"/>
                <a:cs typeface="Arial"/>
              </a:rPr>
              <a:t>review </a:t>
            </a:r>
            <a:r>
              <a:rPr sz="1100" dirty="0">
                <a:latin typeface="Arial"/>
                <a:cs typeface="Arial"/>
              </a:rPr>
              <a:t>report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Sonar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Dashboard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6888" y="571500"/>
            <a:ext cx="672084" cy="3438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 </a:t>
            </a:r>
            <a:r>
              <a:rPr spc="-5" dirty="0"/>
              <a:t>SonarQube Configurations </a:t>
            </a:r>
            <a:r>
              <a:rPr dirty="0"/>
              <a:t>and</a:t>
            </a:r>
            <a:r>
              <a:rPr spc="15" dirty="0"/>
              <a:t> </a:t>
            </a:r>
            <a:r>
              <a:rPr spc="-5" dirty="0"/>
              <a:t>Running</a:t>
            </a:r>
          </a:p>
        </p:txBody>
      </p:sp>
      <p:sp>
        <p:nvSpPr>
          <p:cNvPr id="8" name="object 8"/>
          <p:cNvSpPr/>
          <p:nvPr/>
        </p:nvSpPr>
        <p:spPr>
          <a:xfrm>
            <a:off x="535571" y="838200"/>
            <a:ext cx="8055483" cy="3132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33320" y="1577721"/>
            <a:ext cx="879475" cy="1139825"/>
          </a:xfrm>
          <a:custGeom>
            <a:avLst/>
            <a:gdLst/>
            <a:ahLst/>
            <a:cxnLst/>
            <a:rect l="l" t="t" r="r" b="b"/>
            <a:pathLst>
              <a:path w="879475" h="1139825">
                <a:moveTo>
                  <a:pt x="14986" y="1039367"/>
                </a:moveTo>
                <a:lnTo>
                  <a:pt x="12573" y="1041145"/>
                </a:lnTo>
                <a:lnTo>
                  <a:pt x="12318" y="1043813"/>
                </a:lnTo>
                <a:lnTo>
                  <a:pt x="0" y="1139316"/>
                </a:lnTo>
                <a:lnTo>
                  <a:pt x="11238" y="1134744"/>
                </a:lnTo>
                <a:lnTo>
                  <a:pt x="9525" y="1134744"/>
                </a:lnTo>
                <a:lnTo>
                  <a:pt x="1905" y="1129029"/>
                </a:lnTo>
                <a:lnTo>
                  <a:pt x="12660" y="1115064"/>
                </a:lnTo>
                <a:lnTo>
                  <a:pt x="21717" y="1044955"/>
                </a:lnTo>
                <a:lnTo>
                  <a:pt x="22098" y="1042415"/>
                </a:lnTo>
                <a:lnTo>
                  <a:pt x="20193" y="1040002"/>
                </a:lnTo>
                <a:lnTo>
                  <a:pt x="17653" y="1039621"/>
                </a:lnTo>
                <a:lnTo>
                  <a:pt x="14986" y="1039367"/>
                </a:lnTo>
                <a:close/>
              </a:path>
              <a:path w="879475" h="1139825">
                <a:moveTo>
                  <a:pt x="12660" y="1115064"/>
                </a:moveTo>
                <a:lnTo>
                  <a:pt x="1905" y="1129029"/>
                </a:lnTo>
                <a:lnTo>
                  <a:pt x="9525" y="1134744"/>
                </a:lnTo>
                <a:lnTo>
                  <a:pt x="11285" y="1132458"/>
                </a:lnTo>
                <a:lnTo>
                  <a:pt x="10414" y="1132458"/>
                </a:lnTo>
                <a:lnTo>
                  <a:pt x="3937" y="1127505"/>
                </a:lnTo>
                <a:lnTo>
                  <a:pt x="11449" y="1124445"/>
                </a:lnTo>
                <a:lnTo>
                  <a:pt x="12660" y="1115064"/>
                </a:lnTo>
                <a:close/>
              </a:path>
              <a:path w="879475" h="1139825">
                <a:moveTo>
                  <a:pt x="88137" y="1093215"/>
                </a:moveTo>
                <a:lnTo>
                  <a:pt x="20205" y="1120877"/>
                </a:lnTo>
                <a:lnTo>
                  <a:pt x="9525" y="1134744"/>
                </a:lnTo>
                <a:lnTo>
                  <a:pt x="11238" y="1134744"/>
                </a:lnTo>
                <a:lnTo>
                  <a:pt x="89281" y="1102994"/>
                </a:lnTo>
                <a:lnTo>
                  <a:pt x="91693" y="1102105"/>
                </a:lnTo>
                <a:lnTo>
                  <a:pt x="92837" y="1099312"/>
                </a:lnTo>
                <a:lnTo>
                  <a:pt x="91821" y="1096771"/>
                </a:lnTo>
                <a:lnTo>
                  <a:pt x="90805" y="1094358"/>
                </a:lnTo>
                <a:lnTo>
                  <a:pt x="88137" y="1093215"/>
                </a:lnTo>
                <a:close/>
              </a:path>
              <a:path w="879475" h="1139825">
                <a:moveTo>
                  <a:pt x="11449" y="1124445"/>
                </a:moveTo>
                <a:lnTo>
                  <a:pt x="3937" y="1127505"/>
                </a:lnTo>
                <a:lnTo>
                  <a:pt x="10414" y="1132458"/>
                </a:lnTo>
                <a:lnTo>
                  <a:pt x="11449" y="1124445"/>
                </a:lnTo>
                <a:close/>
              </a:path>
              <a:path w="879475" h="1139825">
                <a:moveTo>
                  <a:pt x="20205" y="1120877"/>
                </a:moveTo>
                <a:lnTo>
                  <a:pt x="11449" y="1124445"/>
                </a:lnTo>
                <a:lnTo>
                  <a:pt x="10414" y="1132458"/>
                </a:lnTo>
                <a:lnTo>
                  <a:pt x="11285" y="1132458"/>
                </a:lnTo>
                <a:lnTo>
                  <a:pt x="20205" y="1120877"/>
                </a:lnTo>
                <a:close/>
              </a:path>
              <a:path w="879475" h="1139825">
                <a:moveTo>
                  <a:pt x="871474" y="0"/>
                </a:moveTo>
                <a:lnTo>
                  <a:pt x="12660" y="1115064"/>
                </a:lnTo>
                <a:lnTo>
                  <a:pt x="11449" y="1124445"/>
                </a:lnTo>
                <a:lnTo>
                  <a:pt x="20205" y="1120877"/>
                </a:lnTo>
                <a:lnTo>
                  <a:pt x="878967" y="5841"/>
                </a:lnTo>
                <a:lnTo>
                  <a:pt x="8714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0809" y="833374"/>
            <a:ext cx="8065134" cy="3142615"/>
          </a:xfrm>
          <a:prstGeom prst="rect">
            <a:avLst/>
          </a:prstGeom>
          <a:ln w="9525">
            <a:solidFill>
              <a:srgbClr val="D9D9D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R="6077585">
              <a:lnSpc>
                <a:spcPct val="100000"/>
              </a:lnSpc>
              <a:spcBef>
                <a:spcPts val="850"/>
              </a:spcBef>
            </a:pPr>
            <a:r>
              <a:rPr sz="1100" dirty="0">
                <a:latin typeface="Arial"/>
                <a:cs typeface="Arial"/>
              </a:rPr>
              <a:t>Sonar </a:t>
            </a:r>
            <a:r>
              <a:rPr sz="1100" spc="-5" dirty="0">
                <a:latin typeface="Arial"/>
                <a:cs typeface="Arial"/>
              </a:rPr>
              <a:t>Server Configuration  Details where </a:t>
            </a:r>
            <a:r>
              <a:rPr sz="1100" dirty="0">
                <a:latin typeface="Arial"/>
                <a:cs typeface="Arial"/>
              </a:rPr>
              <a:t>the SonarQube </a:t>
            </a:r>
            <a:r>
              <a:rPr sz="1100" spc="-5" dirty="0">
                <a:latin typeface="Arial"/>
                <a:cs typeface="Arial"/>
              </a:rPr>
              <a:t>is  running </a:t>
            </a:r>
            <a:r>
              <a:rPr sz="1100" spc="5" dirty="0">
                <a:latin typeface="Arial"/>
                <a:cs typeface="Arial"/>
              </a:rPr>
              <a:t>from </a:t>
            </a:r>
            <a:r>
              <a:rPr sz="1100" dirty="0">
                <a:latin typeface="Arial"/>
                <a:cs typeface="Arial"/>
              </a:rPr>
              <a:t>Jenkins  Configuration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5571" y="4232363"/>
            <a:ext cx="8055483" cy="213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7561" y="5024628"/>
            <a:ext cx="1137920" cy="303530"/>
          </a:xfrm>
          <a:custGeom>
            <a:avLst/>
            <a:gdLst/>
            <a:ahLst/>
            <a:cxnLst/>
            <a:rect l="l" t="t" r="r" b="b"/>
            <a:pathLst>
              <a:path w="1137920" h="303529">
                <a:moveTo>
                  <a:pt x="74675" y="206248"/>
                </a:moveTo>
                <a:lnTo>
                  <a:pt x="71627" y="206248"/>
                </a:lnTo>
                <a:lnTo>
                  <a:pt x="69722" y="208026"/>
                </a:lnTo>
                <a:lnTo>
                  <a:pt x="0" y="274574"/>
                </a:lnTo>
                <a:lnTo>
                  <a:pt x="94741" y="303276"/>
                </a:lnTo>
                <a:lnTo>
                  <a:pt x="97408" y="301879"/>
                </a:lnTo>
                <a:lnTo>
                  <a:pt x="98932" y="296799"/>
                </a:lnTo>
                <a:lnTo>
                  <a:pt x="97408" y="294259"/>
                </a:lnTo>
                <a:lnTo>
                  <a:pt x="94995" y="293497"/>
                </a:lnTo>
                <a:lnTo>
                  <a:pt x="40643" y="276987"/>
                </a:lnTo>
                <a:lnTo>
                  <a:pt x="10286" y="276987"/>
                </a:lnTo>
                <a:lnTo>
                  <a:pt x="8000" y="267716"/>
                </a:lnTo>
                <a:lnTo>
                  <a:pt x="25293" y="263609"/>
                </a:lnTo>
                <a:lnTo>
                  <a:pt x="76326" y="215011"/>
                </a:lnTo>
                <a:lnTo>
                  <a:pt x="78231" y="213106"/>
                </a:lnTo>
                <a:lnTo>
                  <a:pt x="78231" y="210058"/>
                </a:lnTo>
                <a:lnTo>
                  <a:pt x="74675" y="206248"/>
                </a:lnTo>
                <a:close/>
              </a:path>
              <a:path w="1137920" h="303529">
                <a:moveTo>
                  <a:pt x="25293" y="263609"/>
                </a:moveTo>
                <a:lnTo>
                  <a:pt x="8000" y="267716"/>
                </a:lnTo>
                <a:lnTo>
                  <a:pt x="10286" y="276987"/>
                </a:lnTo>
                <a:lnTo>
                  <a:pt x="15097" y="275844"/>
                </a:lnTo>
                <a:lnTo>
                  <a:pt x="12445" y="275844"/>
                </a:lnTo>
                <a:lnTo>
                  <a:pt x="10540" y="267843"/>
                </a:lnTo>
                <a:lnTo>
                  <a:pt x="20847" y="267843"/>
                </a:lnTo>
                <a:lnTo>
                  <a:pt x="25293" y="263609"/>
                </a:lnTo>
                <a:close/>
              </a:path>
              <a:path w="1137920" h="303529">
                <a:moveTo>
                  <a:pt x="27320" y="272939"/>
                </a:moveTo>
                <a:lnTo>
                  <a:pt x="10286" y="276987"/>
                </a:lnTo>
                <a:lnTo>
                  <a:pt x="40643" y="276987"/>
                </a:lnTo>
                <a:lnTo>
                  <a:pt x="27320" y="272939"/>
                </a:lnTo>
                <a:close/>
              </a:path>
              <a:path w="1137920" h="303529">
                <a:moveTo>
                  <a:pt x="10540" y="267843"/>
                </a:moveTo>
                <a:lnTo>
                  <a:pt x="12445" y="275844"/>
                </a:lnTo>
                <a:lnTo>
                  <a:pt x="18355" y="270216"/>
                </a:lnTo>
                <a:lnTo>
                  <a:pt x="10540" y="267843"/>
                </a:lnTo>
                <a:close/>
              </a:path>
              <a:path w="1137920" h="303529">
                <a:moveTo>
                  <a:pt x="18355" y="270216"/>
                </a:moveTo>
                <a:lnTo>
                  <a:pt x="12445" y="275844"/>
                </a:lnTo>
                <a:lnTo>
                  <a:pt x="15097" y="275844"/>
                </a:lnTo>
                <a:lnTo>
                  <a:pt x="27320" y="272939"/>
                </a:lnTo>
                <a:lnTo>
                  <a:pt x="18355" y="270216"/>
                </a:lnTo>
                <a:close/>
              </a:path>
              <a:path w="1137920" h="303529">
                <a:moveTo>
                  <a:pt x="1135380" y="0"/>
                </a:moveTo>
                <a:lnTo>
                  <a:pt x="25293" y="263609"/>
                </a:lnTo>
                <a:lnTo>
                  <a:pt x="18355" y="270216"/>
                </a:lnTo>
                <a:lnTo>
                  <a:pt x="27320" y="272939"/>
                </a:lnTo>
                <a:lnTo>
                  <a:pt x="1137539" y="9144"/>
                </a:lnTo>
                <a:lnTo>
                  <a:pt x="1135380" y="0"/>
                </a:lnTo>
                <a:close/>
              </a:path>
              <a:path w="1137920" h="303529">
                <a:moveTo>
                  <a:pt x="20847" y="267843"/>
                </a:moveTo>
                <a:lnTo>
                  <a:pt x="10540" y="267843"/>
                </a:lnTo>
                <a:lnTo>
                  <a:pt x="18355" y="270216"/>
                </a:lnTo>
                <a:lnTo>
                  <a:pt x="20847" y="267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0809" y="4227601"/>
            <a:ext cx="8065134" cy="2143125"/>
          </a:xfrm>
          <a:prstGeom prst="rect">
            <a:avLst/>
          </a:prstGeom>
          <a:ln w="9525">
            <a:solidFill>
              <a:srgbClr val="D9D9D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R="6304280">
              <a:lnSpc>
                <a:spcPct val="100000"/>
              </a:lnSpc>
              <a:spcBef>
                <a:spcPts val="785"/>
              </a:spcBef>
            </a:pPr>
            <a:r>
              <a:rPr sz="1100" dirty="0">
                <a:latin typeface="Arial"/>
                <a:cs typeface="Arial"/>
              </a:rPr>
              <a:t>Sonar </a:t>
            </a:r>
            <a:r>
              <a:rPr sz="1100" spc="-5" dirty="0">
                <a:latin typeface="Arial"/>
                <a:cs typeface="Arial"/>
              </a:rPr>
              <a:t>Runner </a:t>
            </a:r>
            <a:r>
              <a:rPr sz="1100" dirty="0">
                <a:latin typeface="Arial"/>
                <a:cs typeface="Arial"/>
              </a:rPr>
              <a:t>Configuration  </a:t>
            </a:r>
            <a:r>
              <a:rPr sz="1100" spc="-5" dirty="0">
                <a:latin typeface="Arial"/>
                <a:cs typeface="Arial"/>
              </a:rPr>
              <a:t>where </a:t>
            </a:r>
            <a:r>
              <a:rPr sz="1100" dirty="0">
                <a:latin typeface="Arial"/>
                <a:cs typeface="Arial"/>
              </a:rPr>
              <a:t>the Sonar </a:t>
            </a:r>
            <a:r>
              <a:rPr sz="1100" spc="-5" dirty="0">
                <a:latin typeface="Arial"/>
                <a:cs typeface="Arial"/>
              </a:rPr>
              <a:t>Runnier is  available </a:t>
            </a:r>
            <a:r>
              <a:rPr sz="1100" spc="5" dirty="0">
                <a:latin typeface="Arial"/>
                <a:cs typeface="Arial"/>
              </a:rPr>
              <a:t>from </a:t>
            </a:r>
            <a:r>
              <a:rPr sz="1100" dirty="0">
                <a:latin typeface="Arial"/>
                <a:cs typeface="Arial"/>
              </a:rPr>
              <a:t>Jenkins  Configuration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– </a:t>
            </a:r>
            <a:r>
              <a:rPr spc="-30" dirty="0"/>
              <a:t>Testing</a:t>
            </a:r>
            <a:r>
              <a:rPr spc="5" dirty="0"/>
              <a:t> </a:t>
            </a:r>
            <a:r>
              <a:rPr spc="-5" dirty="0"/>
              <a:t>Configuration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271272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8" y="571500"/>
            <a:ext cx="2482596" cy="453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170" y="650494"/>
            <a:ext cx="21215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Automated Unit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170" y="3515741"/>
            <a:ext cx="1170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5" dirty="0">
                <a:latin typeface="Arial"/>
                <a:cs typeface="Arial"/>
              </a:rPr>
              <a:t>Testing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914400"/>
            <a:ext cx="7924800" cy="2514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8637" y="909574"/>
            <a:ext cx="7934325" cy="2524125"/>
          </a:xfrm>
          <a:custGeom>
            <a:avLst/>
            <a:gdLst/>
            <a:ahLst/>
            <a:cxnLst/>
            <a:rect l="l" t="t" r="r" b="b"/>
            <a:pathLst>
              <a:path w="7934325" h="2524125">
                <a:moveTo>
                  <a:pt x="0" y="2524125"/>
                </a:moveTo>
                <a:lnTo>
                  <a:pt x="7934325" y="2524125"/>
                </a:lnTo>
                <a:lnTo>
                  <a:pt x="7934325" y="0"/>
                </a:lnTo>
                <a:lnTo>
                  <a:pt x="0" y="0"/>
                </a:lnTo>
                <a:lnTo>
                  <a:pt x="0" y="252412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400" y="3733800"/>
            <a:ext cx="7924800" cy="2514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8637" y="3729037"/>
            <a:ext cx="7934325" cy="2524125"/>
          </a:xfrm>
          <a:custGeom>
            <a:avLst/>
            <a:gdLst/>
            <a:ahLst/>
            <a:cxnLst/>
            <a:rect l="l" t="t" r="r" b="b"/>
            <a:pathLst>
              <a:path w="7934325" h="2524125">
                <a:moveTo>
                  <a:pt x="0" y="2524125"/>
                </a:moveTo>
                <a:lnTo>
                  <a:pt x="7934325" y="2524125"/>
                </a:lnTo>
                <a:lnTo>
                  <a:pt x="7934325" y="0"/>
                </a:lnTo>
                <a:lnTo>
                  <a:pt x="0" y="0"/>
                </a:lnTo>
                <a:lnTo>
                  <a:pt x="0" y="252412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9" y="0"/>
            <a:ext cx="2270125" cy="82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981575" cy="6858000"/>
          </a:xfrm>
          <a:custGeom>
            <a:avLst/>
            <a:gdLst/>
            <a:ahLst/>
            <a:cxnLst/>
            <a:rect l="l" t="t" r="r" b="b"/>
            <a:pathLst>
              <a:path w="4981575" h="6858000">
                <a:moveTo>
                  <a:pt x="0" y="6858000"/>
                </a:moveTo>
                <a:lnTo>
                  <a:pt x="4981448" y="6858000"/>
                </a:lnTo>
                <a:lnTo>
                  <a:pt x="498144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1620" y="1749933"/>
            <a:ext cx="3855085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40" dirty="0">
                <a:solidFill>
                  <a:srgbClr val="FFFF00"/>
                </a:solidFill>
              </a:rPr>
              <a:t>TABLE </a:t>
            </a:r>
            <a:r>
              <a:rPr sz="2200" spc="-5" dirty="0">
                <a:solidFill>
                  <a:srgbClr val="FFFF00"/>
                </a:solidFill>
              </a:rPr>
              <a:t>OF </a:t>
            </a:r>
            <a:r>
              <a:rPr sz="2200" spc="-5" dirty="0" smtClean="0">
                <a:solidFill>
                  <a:srgbClr val="FFFF00"/>
                </a:solidFill>
              </a:rPr>
              <a:t>CONTENT</a:t>
            </a:r>
            <a:endParaRPr sz="2200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189734"/>
            <a:ext cx="2856230" cy="2164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Aspects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CI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Source Code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Automated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" y="0"/>
            <a:ext cx="2270125" cy="82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 </a:t>
            </a:r>
            <a:r>
              <a:rPr spc="-5" dirty="0"/>
              <a:t>Code</a:t>
            </a:r>
            <a:r>
              <a:rPr spc="-35" dirty="0"/>
              <a:t> </a:t>
            </a:r>
            <a:r>
              <a:rPr spc="-5" dirty="0"/>
              <a:t>Coverage</a:t>
            </a:r>
          </a:p>
        </p:txBody>
      </p:sp>
      <p:sp>
        <p:nvSpPr>
          <p:cNvPr id="4" name="object 4"/>
          <p:cNvSpPr/>
          <p:nvPr/>
        </p:nvSpPr>
        <p:spPr>
          <a:xfrm>
            <a:off x="271272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8" y="571500"/>
            <a:ext cx="2528316" cy="3118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170" y="650494"/>
            <a:ext cx="216789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Code Coverage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Report: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4825" y="1052512"/>
            <a:ext cx="8134350" cy="4752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062" y="1047750"/>
            <a:ext cx="8143875" cy="4762500"/>
          </a:xfrm>
          <a:custGeom>
            <a:avLst/>
            <a:gdLst/>
            <a:ahLst/>
            <a:cxnLst/>
            <a:rect l="l" t="t" r="r" b="b"/>
            <a:pathLst>
              <a:path w="8143875" h="4762500">
                <a:moveTo>
                  <a:pt x="0" y="4762500"/>
                </a:moveTo>
                <a:lnTo>
                  <a:pt x="8143875" y="4762500"/>
                </a:lnTo>
                <a:lnTo>
                  <a:pt x="8143875" y="0"/>
                </a:lnTo>
                <a:lnTo>
                  <a:pt x="0" y="0"/>
                </a:lnTo>
                <a:lnTo>
                  <a:pt x="0" y="4762500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</a:t>
            </a:r>
            <a:r>
              <a:rPr spc="-45" dirty="0"/>
              <a:t> </a:t>
            </a:r>
            <a:r>
              <a:rPr spc="-5" dirty="0"/>
              <a:t>Security</a:t>
            </a:r>
          </a:p>
        </p:txBody>
      </p:sp>
      <p:sp>
        <p:nvSpPr>
          <p:cNvPr id="4" name="object 4"/>
          <p:cNvSpPr/>
          <p:nvPr/>
        </p:nvSpPr>
        <p:spPr>
          <a:xfrm>
            <a:off x="271272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8" y="571499"/>
            <a:ext cx="8645652" cy="628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303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170" y="650494"/>
            <a:ext cx="8286750" cy="742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The first section, </a:t>
            </a:r>
            <a:r>
              <a:rPr sz="1600" dirty="0">
                <a:latin typeface="Arial"/>
                <a:cs typeface="Arial"/>
              </a:rPr>
              <a:t>Security </a:t>
            </a:r>
            <a:r>
              <a:rPr sz="1600" spc="-5" dirty="0">
                <a:latin typeface="Arial"/>
                <a:cs typeface="Arial"/>
              </a:rPr>
              <a:t>Realms, determines where Jenkins </a:t>
            </a:r>
            <a:r>
              <a:rPr sz="1600" spc="-10" dirty="0">
                <a:latin typeface="Arial"/>
                <a:cs typeface="Arial"/>
              </a:rPr>
              <a:t>will look </a:t>
            </a:r>
            <a:r>
              <a:rPr sz="1600" spc="-5" dirty="0">
                <a:latin typeface="Arial"/>
                <a:cs typeface="Arial"/>
              </a:rPr>
              <a:t>for users during  authentication, </a:t>
            </a:r>
            <a:r>
              <a:rPr sz="1600" dirty="0">
                <a:latin typeface="Arial"/>
                <a:cs typeface="Arial"/>
              </a:rPr>
              <a:t>and </a:t>
            </a:r>
            <a:r>
              <a:rPr sz="1600" spc="-5" dirty="0">
                <a:latin typeface="Arial"/>
                <a:cs typeface="Arial"/>
              </a:rPr>
              <a:t>includes options such as using users stored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an LDAP </a:t>
            </a:r>
            <a:r>
              <a:rPr sz="1600" spc="-15" dirty="0">
                <a:latin typeface="Arial"/>
                <a:cs typeface="Arial"/>
              </a:rPr>
              <a:t>server, </a:t>
            </a:r>
            <a:r>
              <a:rPr sz="1600" spc="-5" dirty="0">
                <a:latin typeface="Arial"/>
                <a:cs typeface="Arial"/>
              </a:rPr>
              <a:t>using  the underlying Unix user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accounts: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170" y="3821048"/>
            <a:ext cx="126746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Authorization: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4019" y="1425066"/>
            <a:ext cx="8070342" cy="2118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9257" y="1420241"/>
            <a:ext cx="8080375" cy="2127885"/>
          </a:xfrm>
          <a:custGeom>
            <a:avLst/>
            <a:gdLst/>
            <a:ahLst/>
            <a:cxnLst/>
            <a:rect l="l" t="t" r="r" b="b"/>
            <a:pathLst>
              <a:path w="8080375" h="2127885">
                <a:moveTo>
                  <a:pt x="0" y="2127757"/>
                </a:moveTo>
                <a:lnTo>
                  <a:pt x="8079867" y="2127757"/>
                </a:lnTo>
                <a:lnTo>
                  <a:pt x="8079867" y="0"/>
                </a:lnTo>
                <a:lnTo>
                  <a:pt x="0" y="0"/>
                </a:lnTo>
                <a:lnTo>
                  <a:pt x="0" y="2127757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019" y="4114800"/>
            <a:ext cx="8070342" cy="2057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9257" y="4110037"/>
            <a:ext cx="8080375" cy="2066925"/>
          </a:xfrm>
          <a:custGeom>
            <a:avLst/>
            <a:gdLst/>
            <a:ahLst/>
            <a:cxnLst/>
            <a:rect l="l" t="t" r="r" b="b"/>
            <a:pathLst>
              <a:path w="8080375" h="2066925">
                <a:moveTo>
                  <a:pt x="0" y="2066925"/>
                </a:moveTo>
                <a:lnTo>
                  <a:pt x="8079867" y="2066925"/>
                </a:lnTo>
                <a:lnTo>
                  <a:pt x="8079867" y="0"/>
                </a:lnTo>
                <a:lnTo>
                  <a:pt x="0" y="0"/>
                </a:lnTo>
                <a:lnTo>
                  <a:pt x="0" y="206692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2795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</a:t>
            </a:r>
            <a:r>
              <a:rPr spc="-65" dirty="0"/>
              <a:t> </a:t>
            </a:r>
            <a:r>
              <a:rPr spc="-5" dirty="0"/>
              <a:t>Backup</a:t>
            </a:r>
          </a:p>
        </p:txBody>
      </p:sp>
      <p:sp>
        <p:nvSpPr>
          <p:cNvPr id="7" name="object 7"/>
          <p:cNvSpPr/>
          <p:nvPr/>
        </p:nvSpPr>
        <p:spPr>
          <a:xfrm>
            <a:off x="470268" y="762000"/>
            <a:ext cx="8140319" cy="2882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0268" y="3869601"/>
            <a:ext cx="5394960" cy="1773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505" y="3864838"/>
            <a:ext cx="5404485" cy="1783080"/>
          </a:xfrm>
          <a:custGeom>
            <a:avLst/>
            <a:gdLst/>
            <a:ahLst/>
            <a:cxnLst/>
            <a:rect l="l" t="t" r="r" b="b"/>
            <a:pathLst>
              <a:path w="5404485" h="1783079">
                <a:moveTo>
                  <a:pt x="0" y="1783080"/>
                </a:moveTo>
                <a:lnTo>
                  <a:pt x="5404485" y="1783080"/>
                </a:lnTo>
                <a:lnTo>
                  <a:pt x="5404485" y="0"/>
                </a:lnTo>
                <a:lnTo>
                  <a:pt x="0" y="0"/>
                </a:lnTo>
                <a:lnTo>
                  <a:pt x="0" y="1783080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21959" y="3863124"/>
            <a:ext cx="2588641" cy="1780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7259" y="3858361"/>
            <a:ext cx="2598420" cy="1790064"/>
          </a:xfrm>
          <a:custGeom>
            <a:avLst/>
            <a:gdLst/>
            <a:ahLst/>
            <a:cxnLst/>
            <a:rect l="l" t="t" r="r" b="b"/>
            <a:pathLst>
              <a:path w="2598420" h="1790064">
                <a:moveTo>
                  <a:pt x="0" y="1789557"/>
                </a:moveTo>
                <a:lnTo>
                  <a:pt x="2598166" y="1789557"/>
                </a:lnTo>
                <a:lnTo>
                  <a:pt x="2598166" y="0"/>
                </a:lnTo>
                <a:lnTo>
                  <a:pt x="0" y="0"/>
                </a:lnTo>
                <a:lnTo>
                  <a:pt x="0" y="1789557"/>
                </a:lnTo>
                <a:close/>
              </a:path>
            </a:pathLst>
          </a:custGeom>
          <a:ln w="952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6111" y="1484630"/>
            <a:ext cx="2810510" cy="1016000"/>
          </a:xfrm>
          <a:custGeom>
            <a:avLst/>
            <a:gdLst/>
            <a:ahLst/>
            <a:cxnLst/>
            <a:rect l="l" t="t" r="r" b="b"/>
            <a:pathLst>
              <a:path w="2810510" h="1016000">
                <a:moveTo>
                  <a:pt x="2782898" y="992783"/>
                </a:moveTo>
                <a:lnTo>
                  <a:pt x="2711068" y="1006475"/>
                </a:lnTo>
                <a:lnTo>
                  <a:pt x="2709417" y="1009015"/>
                </a:lnTo>
                <a:lnTo>
                  <a:pt x="2710434" y="1014095"/>
                </a:lnTo>
                <a:lnTo>
                  <a:pt x="2712847" y="1015873"/>
                </a:lnTo>
                <a:lnTo>
                  <a:pt x="2802799" y="998728"/>
                </a:lnTo>
                <a:lnTo>
                  <a:pt x="2799715" y="998728"/>
                </a:lnTo>
                <a:lnTo>
                  <a:pt x="2782898" y="992783"/>
                </a:lnTo>
                <a:close/>
              </a:path>
              <a:path w="2810510" h="1016000">
                <a:moveTo>
                  <a:pt x="2792293" y="990992"/>
                </a:moveTo>
                <a:lnTo>
                  <a:pt x="2782898" y="992783"/>
                </a:lnTo>
                <a:lnTo>
                  <a:pt x="2799715" y="998728"/>
                </a:lnTo>
                <a:lnTo>
                  <a:pt x="2800251" y="997204"/>
                </a:lnTo>
                <a:lnTo>
                  <a:pt x="2797555" y="997204"/>
                </a:lnTo>
                <a:lnTo>
                  <a:pt x="2792293" y="990992"/>
                </a:lnTo>
                <a:close/>
              </a:path>
              <a:path w="2810510" h="1016000">
                <a:moveTo>
                  <a:pt x="2743073" y="921512"/>
                </a:moveTo>
                <a:lnTo>
                  <a:pt x="2741167" y="923290"/>
                </a:lnTo>
                <a:lnTo>
                  <a:pt x="2739136" y="924941"/>
                </a:lnTo>
                <a:lnTo>
                  <a:pt x="2738881" y="927989"/>
                </a:lnTo>
                <a:lnTo>
                  <a:pt x="2740533" y="929894"/>
                </a:lnTo>
                <a:lnTo>
                  <a:pt x="2786214" y="983815"/>
                </a:lnTo>
                <a:lnTo>
                  <a:pt x="2802890" y="989711"/>
                </a:lnTo>
                <a:lnTo>
                  <a:pt x="2799715" y="998728"/>
                </a:lnTo>
                <a:lnTo>
                  <a:pt x="2802799" y="998728"/>
                </a:lnTo>
                <a:lnTo>
                  <a:pt x="2810129" y="997331"/>
                </a:lnTo>
                <a:lnTo>
                  <a:pt x="2747899" y="923798"/>
                </a:lnTo>
                <a:lnTo>
                  <a:pt x="2746121" y="921766"/>
                </a:lnTo>
                <a:lnTo>
                  <a:pt x="2743073" y="921512"/>
                </a:lnTo>
                <a:close/>
              </a:path>
              <a:path w="2810510" h="1016000">
                <a:moveTo>
                  <a:pt x="2800350" y="989457"/>
                </a:moveTo>
                <a:lnTo>
                  <a:pt x="2792293" y="990992"/>
                </a:lnTo>
                <a:lnTo>
                  <a:pt x="2797555" y="997204"/>
                </a:lnTo>
                <a:lnTo>
                  <a:pt x="2800350" y="989457"/>
                </a:lnTo>
                <a:close/>
              </a:path>
              <a:path w="2810510" h="1016000">
                <a:moveTo>
                  <a:pt x="2802171" y="989457"/>
                </a:moveTo>
                <a:lnTo>
                  <a:pt x="2800350" y="989457"/>
                </a:lnTo>
                <a:lnTo>
                  <a:pt x="2797555" y="997204"/>
                </a:lnTo>
                <a:lnTo>
                  <a:pt x="2800251" y="997204"/>
                </a:lnTo>
                <a:lnTo>
                  <a:pt x="2802890" y="989711"/>
                </a:lnTo>
                <a:lnTo>
                  <a:pt x="2802171" y="989457"/>
                </a:lnTo>
                <a:close/>
              </a:path>
              <a:path w="2810510" h="1016000">
                <a:moveTo>
                  <a:pt x="3175" y="0"/>
                </a:moveTo>
                <a:lnTo>
                  <a:pt x="0" y="9017"/>
                </a:lnTo>
                <a:lnTo>
                  <a:pt x="2782898" y="992783"/>
                </a:lnTo>
                <a:lnTo>
                  <a:pt x="2792293" y="990992"/>
                </a:lnTo>
                <a:lnTo>
                  <a:pt x="2786214" y="983815"/>
                </a:lnTo>
                <a:lnTo>
                  <a:pt x="3175" y="0"/>
                </a:lnTo>
                <a:close/>
              </a:path>
              <a:path w="2810510" h="1016000">
                <a:moveTo>
                  <a:pt x="2786214" y="983815"/>
                </a:moveTo>
                <a:lnTo>
                  <a:pt x="2792293" y="990992"/>
                </a:lnTo>
                <a:lnTo>
                  <a:pt x="2800350" y="989457"/>
                </a:lnTo>
                <a:lnTo>
                  <a:pt x="2802171" y="989457"/>
                </a:lnTo>
                <a:lnTo>
                  <a:pt x="2786214" y="983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80970" y="3117342"/>
            <a:ext cx="1908175" cy="254000"/>
          </a:xfrm>
          <a:custGeom>
            <a:avLst/>
            <a:gdLst/>
            <a:ahLst/>
            <a:cxnLst/>
            <a:rect l="l" t="t" r="r" b="b"/>
            <a:pathLst>
              <a:path w="1908175" h="254000">
                <a:moveTo>
                  <a:pt x="1880193" y="215498"/>
                </a:moveTo>
                <a:lnTo>
                  <a:pt x="1815845" y="244221"/>
                </a:lnTo>
                <a:lnTo>
                  <a:pt x="1813433" y="245237"/>
                </a:lnTo>
                <a:lnTo>
                  <a:pt x="1812290" y="248031"/>
                </a:lnTo>
                <a:lnTo>
                  <a:pt x="1813433" y="250444"/>
                </a:lnTo>
                <a:lnTo>
                  <a:pt x="1814449" y="252857"/>
                </a:lnTo>
                <a:lnTo>
                  <a:pt x="1817243" y="254000"/>
                </a:lnTo>
                <a:lnTo>
                  <a:pt x="1819656" y="252857"/>
                </a:lnTo>
                <a:lnTo>
                  <a:pt x="1899380" y="217424"/>
                </a:lnTo>
                <a:lnTo>
                  <a:pt x="1897761" y="217424"/>
                </a:lnTo>
                <a:lnTo>
                  <a:pt x="1880193" y="215498"/>
                </a:lnTo>
                <a:close/>
              </a:path>
              <a:path w="1908175" h="254000">
                <a:moveTo>
                  <a:pt x="1888862" y="211628"/>
                </a:moveTo>
                <a:lnTo>
                  <a:pt x="1880193" y="215498"/>
                </a:lnTo>
                <a:lnTo>
                  <a:pt x="1897761" y="217424"/>
                </a:lnTo>
                <a:lnTo>
                  <a:pt x="1897867" y="216535"/>
                </a:lnTo>
                <a:lnTo>
                  <a:pt x="1895475" y="216535"/>
                </a:lnTo>
                <a:lnTo>
                  <a:pt x="1888862" y="211628"/>
                </a:lnTo>
                <a:close/>
              </a:path>
              <a:path w="1908175" h="254000">
                <a:moveTo>
                  <a:pt x="1828165" y="154812"/>
                </a:moveTo>
                <a:lnTo>
                  <a:pt x="1825117" y="155194"/>
                </a:lnTo>
                <a:lnTo>
                  <a:pt x="1822069" y="159512"/>
                </a:lnTo>
                <a:lnTo>
                  <a:pt x="1822450" y="162433"/>
                </a:lnTo>
                <a:lnTo>
                  <a:pt x="1824608" y="163957"/>
                </a:lnTo>
                <a:lnTo>
                  <a:pt x="1881224" y="205962"/>
                </a:lnTo>
                <a:lnTo>
                  <a:pt x="1898904" y="207899"/>
                </a:lnTo>
                <a:lnTo>
                  <a:pt x="1897761" y="217424"/>
                </a:lnTo>
                <a:lnTo>
                  <a:pt x="1899380" y="217424"/>
                </a:lnTo>
                <a:lnTo>
                  <a:pt x="1907667" y="213741"/>
                </a:lnTo>
                <a:lnTo>
                  <a:pt x="1828165" y="154812"/>
                </a:lnTo>
                <a:close/>
              </a:path>
              <a:path w="1908175" h="254000">
                <a:moveTo>
                  <a:pt x="1896364" y="208280"/>
                </a:moveTo>
                <a:lnTo>
                  <a:pt x="1888862" y="211628"/>
                </a:lnTo>
                <a:lnTo>
                  <a:pt x="1895475" y="216535"/>
                </a:lnTo>
                <a:lnTo>
                  <a:pt x="1896364" y="208280"/>
                </a:lnTo>
                <a:close/>
              </a:path>
              <a:path w="1908175" h="254000">
                <a:moveTo>
                  <a:pt x="1898858" y="208280"/>
                </a:moveTo>
                <a:lnTo>
                  <a:pt x="1896364" y="208280"/>
                </a:lnTo>
                <a:lnTo>
                  <a:pt x="1895475" y="216535"/>
                </a:lnTo>
                <a:lnTo>
                  <a:pt x="1897867" y="216535"/>
                </a:lnTo>
                <a:lnTo>
                  <a:pt x="1898858" y="208280"/>
                </a:lnTo>
                <a:close/>
              </a:path>
              <a:path w="1908175" h="254000">
                <a:moveTo>
                  <a:pt x="1016" y="0"/>
                </a:moveTo>
                <a:lnTo>
                  <a:pt x="0" y="9398"/>
                </a:lnTo>
                <a:lnTo>
                  <a:pt x="1880193" y="215498"/>
                </a:lnTo>
                <a:lnTo>
                  <a:pt x="1888862" y="211628"/>
                </a:lnTo>
                <a:lnTo>
                  <a:pt x="1881224" y="205962"/>
                </a:lnTo>
                <a:lnTo>
                  <a:pt x="1016" y="0"/>
                </a:lnTo>
                <a:close/>
              </a:path>
              <a:path w="1908175" h="254000">
                <a:moveTo>
                  <a:pt x="1881224" y="205962"/>
                </a:moveTo>
                <a:lnTo>
                  <a:pt x="1888862" y="211628"/>
                </a:lnTo>
                <a:lnTo>
                  <a:pt x="1896364" y="208280"/>
                </a:lnTo>
                <a:lnTo>
                  <a:pt x="1898858" y="208280"/>
                </a:lnTo>
                <a:lnTo>
                  <a:pt x="1898904" y="207899"/>
                </a:lnTo>
                <a:lnTo>
                  <a:pt x="1881224" y="205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5505" y="757301"/>
            <a:ext cx="8150225" cy="2892425"/>
          </a:xfrm>
          <a:prstGeom prst="rect">
            <a:avLst/>
          </a:prstGeom>
          <a:ln w="9525">
            <a:solidFill>
              <a:srgbClr val="D9D9D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933450" algn="ctr">
              <a:lnSpc>
                <a:spcPct val="100000"/>
              </a:lnSpc>
              <a:spcBef>
                <a:spcPts val="865"/>
              </a:spcBef>
            </a:pPr>
            <a:r>
              <a:rPr sz="1100" dirty="0">
                <a:latin typeface="Arial"/>
                <a:cs typeface="Arial"/>
              </a:rPr>
              <a:t>Backup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Configuration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23495" algn="ctr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Options </a:t>
            </a:r>
            <a:r>
              <a:rPr sz="1100" spc="5" dirty="0">
                <a:latin typeface="Arial"/>
                <a:cs typeface="Arial"/>
              </a:rPr>
              <a:t>for</a:t>
            </a:r>
            <a:r>
              <a:rPr sz="1100" spc="-1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Backup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5034" y="5365115"/>
            <a:ext cx="826135" cy="657225"/>
          </a:xfrm>
          <a:custGeom>
            <a:avLst/>
            <a:gdLst/>
            <a:ahLst/>
            <a:cxnLst/>
            <a:rect l="l" t="t" r="r" b="b"/>
            <a:pathLst>
              <a:path w="826135" h="657225">
                <a:moveTo>
                  <a:pt x="729361" y="633361"/>
                </a:moveTo>
                <a:lnTo>
                  <a:pt x="726948" y="635165"/>
                </a:lnTo>
                <a:lnTo>
                  <a:pt x="726186" y="640372"/>
                </a:lnTo>
                <a:lnTo>
                  <a:pt x="727963" y="642785"/>
                </a:lnTo>
                <a:lnTo>
                  <a:pt x="826007" y="656869"/>
                </a:lnTo>
                <a:lnTo>
                  <a:pt x="825175" y="654735"/>
                </a:lnTo>
                <a:lnTo>
                  <a:pt x="815593" y="654735"/>
                </a:lnTo>
                <a:lnTo>
                  <a:pt x="801766" y="643762"/>
                </a:lnTo>
                <a:lnTo>
                  <a:pt x="729361" y="633361"/>
                </a:lnTo>
                <a:close/>
              </a:path>
              <a:path w="826135" h="657225">
                <a:moveTo>
                  <a:pt x="801766" y="643762"/>
                </a:moveTo>
                <a:lnTo>
                  <a:pt x="815593" y="654735"/>
                </a:lnTo>
                <a:lnTo>
                  <a:pt x="817197" y="652729"/>
                </a:lnTo>
                <a:lnTo>
                  <a:pt x="814196" y="652729"/>
                </a:lnTo>
                <a:lnTo>
                  <a:pt x="811222" y="645120"/>
                </a:lnTo>
                <a:lnTo>
                  <a:pt x="801766" y="643762"/>
                </a:lnTo>
                <a:close/>
              </a:path>
              <a:path w="826135" h="657225">
                <a:moveTo>
                  <a:pt x="787273" y="563422"/>
                </a:moveTo>
                <a:lnTo>
                  <a:pt x="784860" y="564375"/>
                </a:lnTo>
                <a:lnTo>
                  <a:pt x="782319" y="565327"/>
                </a:lnTo>
                <a:lnTo>
                  <a:pt x="781176" y="568083"/>
                </a:lnTo>
                <a:lnTo>
                  <a:pt x="782065" y="570534"/>
                </a:lnTo>
                <a:lnTo>
                  <a:pt x="807789" y="636336"/>
                </a:lnTo>
                <a:lnTo>
                  <a:pt x="821563" y="647268"/>
                </a:lnTo>
                <a:lnTo>
                  <a:pt x="815593" y="654735"/>
                </a:lnTo>
                <a:lnTo>
                  <a:pt x="825175" y="654735"/>
                </a:lnTo>
                <a:lnTo>
                  <a:pt x="790955" y="567080"/>
                </a:lnTo>
                <a:lnTo>
                  <a:pt x="790066" y="564629"/>
                </a:lnTo>
                <a:lnTo>
                  <a:pt x="787273" y="563422"/>
                </a:lnTo>
                <a:close/>
              </a:path>
              <a:path w="826135" h="657225">
                <a:moveTo>
                  <a:pt x="811222" y="645120"/>
                </a:moveTo>
                <a:lnTo>
                  <a:pt x="814196" y="652729"/>
                </a:lnTo>
                <a:lnTo>
                  <a:pt x="819276" y="646277"/>
                </a:lnTo>
                <a:lnTo>
                  <a:pt x="811222" y="645120"/>
                </a:lnTo>
                <a:close/>
              </a:path>
              <a:path w="826135" h="657225">
                <a:moveTo>
                  <a:pt x="807789" y="636336"/>
                </a:moveTo>
                <a:lnTo>
                  <a:pt x="811222" y="645120"/>
                </a:lnTo>
                <a:lnTo>
                  <a:pt x="819276" y="646277"/>
                </a:lnTo>
                <a:lnTo>
                  <a:pt x="814196" y="652729"/>
                </a:lnTo>
                <a:lnTo>
                  <a:pt x="817197" y="652729"/>
                </a:lnTo>
                <a:lnTo>
                  <a:pt x="821563" y="647268"/>
                </a:lnTo>
                <a:lnTo>
                  <a:pt x="807789" y="636336"/>
                </a:lnTo>
                <a:close/>
              </a:path>
              <a:path w="826135" h="657225">
                <a:moveTo>
                  <a:pt x="5968" y="0"/>
                </a:moveTo>
                <a:lnTo>
                  <a:pt x="0" y="7493"/>
                </a:lnTo>
                <a:lnTo>
                  <a:pt x="801766" y="643762"/>
                </a:lnTo>
                <a:lnTo>
                  <a:pt x="811222" y="645120"/>
                </a:lnTo>
                <a:lnTo>
                  <a:pt x="807789" y="636336"/>
                </a:lnTo>
                <a:lnTo>
                  <a:pt x="59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18202" y="5638520"/>
            <a:ext cx="1562100" cy="412115"/>
          </a:xfrm>
          <a:custGeom>
            <a:avLst/>
            <a:gdLst/>
            <a:ahLst/>
            <a:cxnLst/>
            <a:rect l="l" t="t" r="r" b="b"/>
            <a:pathLst>
              <a:path w="1562100" h="412114">
                <a:moveTo>
                  <a:pt x="71247" y="314807"/>
                </a:moveTo>
                <a:lnTo>
                  <a:pt x="0" y="383463"/>
                </a:lnTo>
                <a:lnTo>
                  <a:pt x="94869" y="411772"/>
                </a:lnTo>
                <a:lnTo>
                  <a:pt x="97536" y="410336"/>
                </a:lnTo>
                <a:lnTo>
                  <a:pt x="98171" y="407822"/>
                </a:lnTo>
                <a:lnTo>
                  <a:pt x="98933" y="405295"/>
                </a:lnTo>
                <a:lnTo>
                  <a:pt x="97536" y="402640"/>
                </a:lnTo>
                <a:lnTo>
                  <a:pt x="41340" y="385864"/>
                </a:lnTo>
                <a:lnTo>
                  <a:pt x="10160" y="385864"/>
                </a:lnTo>
                <a:lnTo>
                  <a:pt x="8000" y="376605"/>
                </a:lnTo>
                <a:lnTo>
                  <a:pt x="25118" y="372451"/>
                </a:lnTo>
                <a:lnTo>
                  <a:pt x="77850" y="321678"/>
                </a:lnTo>
                <a:lnTo>
                  <a:pt x="77977" y="318655"/>
                </a:lnTo>
                <a:lnTo>
                  <a:pt x="75953" y="316636"/>
                </a:lnTo>
                <a:lnTo>
                  <a:pt x="74295" y="314871"/>
                </a:lnTo>
                <a:lnTo>
                  <a:pt x="71247" y="314807"/>
                </a:lnTo>
                <a:close/>
              </a:path>
              <a:path w="1562100" h="412114">
                <a:moveTo>
                  <a:pt x="25118" y="372451"/>
                </a:moveTo>
                <a:lnTo>
                  <a:pt x="8000" y="376605"/>
                </a:lnTo>
                <a:lnTo>
                  <a:pt x="10160" y="385864"/>
                </a:lnTo>
                <a:lnTo>
                  <a:pt x="15131" y="384657"/>
                </a:lnTo>
                <a:lnTo>
                  <a:pt x="12446" y="384657"/>
                </a:lnTo>
                <a:lnTo>
                  <a:pt x="10540" y="376669"/>
                </a:lnTo>
                <a:lnTo>
                  <a:pt x="20739" y="376669"/>
                </a:lnTo>
                <a:lnTo>
                  <a:pt x="25118" y="372451"/>
                </a:lnTo>
                <a:close/>
              </a:path>
              <a:path w="1562100" h="412114">
                <a:moveTo>
                  <a:pt x="27359" y="381690"/>
                </a:moveTo>
                <a:lnTo>
                  <a:pt x="10160" y="385864"/>
                </a:lnTo>
                <a:lnTo>
                  <a:pt x="41340" y="385864"/>
                </a:lnTo>
                <a:lnTo>
                  <a:pt x="27359" y="381690"/>
                </a:lnTo>
                <a:close/>
              </a:path>
              <a:path w="1562100" h="412114">
                <a:moveTo>
                  <a:pt x="10540" y="376669"/>
                </a:moveTo>
                <a:lnTo>
                  <a:pt x="12446" y="384657"/>
                </a:lnTo>
                <a:lnTo>
                  <a:pt x="18326" y="378993"/>
                </a:lnTo>
                <a:lnTo>
                  <a:pt x="10540" y="376669"/>
                </a:lnTo>
                <a:close/>
              </a:path>
              <a:path w="1562100" h="412114">
                <a:moveTo>
                  <a:pt x="18326" y="378993"/>
                </a:moveTo>
                <a:lnTo>
                  <a:pt x="12446" y="384657"/>
                </a:lnTo>
                <a:lnTo>
                  <a:pt x="15131" y="384657"/>
                </a:lnTo>
                <a:lnTo>
                  <a:pt x="27359" y="381690"/>
                </a:lnTo>
                <a:lnTo>
                  <a:pt x="18326" y="378993"/>
                </a:lnTo>
                <a:close/>
              </a:path>
              <a:path w="1562100" h="412114">
                <a:moveTo>
                  <a:pt x="1559814" y="0"/>
                </a:moveTo>
                <a:lnTo>
                  <a:pt x="25118" y="372451"/>
                </a:lnTo>
                <a:lnTo>
                  <a:pt x="18326" y="378993"/>
                </a:lnTo>
                <a:lnTo>
                  <a:pt x="27359" y="381690"/>
                </a:lnTo>
                <a:lnTo>
                  <a:pt x="1562100" y="9258"/>
                </a:lnTo>
                <a:lnTo>
                  <a:pt x="1559814" y="0"/>
                </a:lnTo>
                <a:close/>
              </a:path>
              <a:path w="1562100" h="412114">
                <a:moveTo>
                  <a:pt x="20739" y="376669"/>
                </a:moveTo>
                <a:lnTo>
                  <a:pt x="10540" y="376669"/>
                </a:lnTo>
                <a:lnTo>
                  <a:pt x="18326" y="378993"/>
                </a:lnTo>
                <a:lnTo>
                  <a:pt x="20739" y="376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76827" y="6019393"/>
            <a:ext cx="177927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Backup and Restore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options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Automated</a:t>
            </a:r>
            <a:r>
              <a:rPr spc="-45" dirty="0"/>
              <a:t> </a:t>
            </a:r>
            <a:r>
              <a:rPr spc="-5" dirty="0"/>
              <a:t>Deployment</a:t>
            </a:r>
          </a:p>
        </p:txBody>
      </p:sp>
      <p:sp>
        <p:nvSpPr>
          <p:cNvPr id="3" name="object 3"/>
          <p:cNvSpPr/>
          <p:nvPr/>
        </p:nvSpPr>
        <p:spPr>
          <a:xfrm>
            <a:off x="272795" y="582168"/>
            <a:ext cx="8537448" cy="5961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5359" y="2938398"/>
            <a:ext cx="1786255" cy="118110"/>
          </a:xfrm>
          <a:custGeom>
            <a:avLst/>
            <a:gdLst/>
            <a:ahLst/>
            <a:cxnLst/>
            <a:rect l="l" t="t" r="r" b="b"/>
            <a:pathLst>
              <a:path w="1786254" h="118110">
                <a:moveTo>
                  <a:pt x="1684654" y="0"/>
                </a:moveTo>
                <a:lnTo>
                  <a:pt x="1676907" y="2031"/>
                </a:lnTo>
                <a:lnTo>
                  <a:pt x="1673352" y="8000"/>
                </a:lnTo>
                <a:lnTo>
                  <a:pt x="1669795" y="14097"/>
                </a:lnTo>
                <a:lnTo>
                  <a:pt x="1671827" y="21843"/>
                </a:lnTo>
                <a:lnTo>
                  <a:pt x="1713631" y="46294"/>
                </a:lnTo>
                <a:lnTo>
                  <a:pt x="1760473" y="46354"/>
                </a:lnTo>
                <a:lnTo>
                  <a:pt x="1760473" y="71754"/>
                </a:lnTo>
                <a:lnTo>
                  <a:pt x="1713226" y="71754"/>
                </a:lnTo>
                <a:lnTo>
                  <a:pt x="1677797" y="92328"/>
                </a:lnTo>
                <a:lnTo>
                  <a:pt x="1671827" y="95885"/>
                </a:lnTo>
                <a:lnTo>
                  <a:pt x="1669668" y="103631"/>
                </a:lnTo>
                <a:lnTo>
                  <a:pt x="1676780" y="115824"/>
                </a:lnTo>
                <a:lnTo>
                  <a:pt x="1684527" y="117855"/>
                </a:lnTo>
                <a:lnTo>
                  <a:pt x="1763885" y="71754"/>
                </a:lnTo>
                <a:lnTo>
                  <a:pt x="1760473" y="71754"/>
                </a:lnTo>
                <a:lnTo>
                  <a:pt x="1763990" y="71693"/>
                </a:lnTo>
                <a:lnTo>
                  <a:pt x="1785746" y="59054"/>
                </a:lnTo>
                <a:lnTo>
                  <a:pt x="1684654" y="0"/>
                </a:lnTo>
                <a:close/>
              </a:path>
              <a:path w="1786254" h="118110">
                <a:moveTo>
                  <a:pt x="1735274" y="58952"/>
                </a:moveTo>
                <a:lnTo>
                  <a:pt x="1713332" y="71693"/>
                </a:lnTo>
                <a:lnTo>
                  <a:pt x="1760473" y="71754"/>
                </a:lnTo>
                <a:lnTo>
                  <a:pt x="1760473" y="69976"/>
                </a:lnTo>
                <a:lnTo>
                  <a:pt x="1754123" y="69976"/>
                </a:lnTo>
                <a:lnTo>
                  <a:pt x="1735274" y="58952"/>
                </a:lnTo>
                <a:close/>
              </a:path>
              <a:path w="1786254" h="118110">
                <a:moveTo>
                  <a:pt x="0" y="44068"/>
                </a:moveTo>
                <a:lnTo>
                  <a:pt x="0" y="69468"/>
                </a:lnTo>
                <a:lnTo>
                  <a:pt x="1713332" y="71693"/>
                </a:lnTo>
                <a:lnTo>
                  <a:pt x="1735274" y="58952"/>
                </a:lnTo>
                <a:lnTo>
                  <a:pt x="1713631" y="46294"/>
                </a:lnTo>
                <a:lnTo>
                  <a:pt x="0" y="44068"/>
                </a:lnTo>
                <a:close/>
              </a:path>
              <a:path w="1786254" h="118110">
                <a:moveTo>
                  <a:pt x="1754123" y="48005"/>
                </a:moveTo>
                <a:lnTo>
                  <a:pt x="1735274" y="58952"/>
                </a:lnTo>
                <a:lnTo>
                  <a:pt x="1754123" y="69976"/>
                </a:lnTo>
                <a:lnTo>
                  <a:pt x="1754123" y="48005"/>
                </a:lnTo>
                <a:close/>
              </a:path>
              <a:path w="1786254" h="118110">
                <a:moveTo>
                  <a:pt x="1760473" y="48005"/>
                </a:moveTo>
                <a:lnTo>
                  <a:pt x="1754123" y="48005"/>
                </a:lnTo>
                <a:lnTo>
                  <a:pt x="1754123" y="69976"/>
                </a:lnTo>
                <a:lnTo>
                  <a:pt x="1760473" y="69976"/>
                </a:lnTo>
                <a:lnTo>
                  <a:pt x="1760473" y="48005"/>
                </a:lnTo>
                <a:close/>
              </a:path>
              <a:path w="1786254" h="118110">
                <a:moveTo>
                  <a:pt x="1713631" y="46294"/>
                </a:moveTo>
                <a:lnTo>
                  <a:pt x="1735274" y="58952"/>
                </a:lnTo>
                <a:lnTo>
                  <a:pt x="1754123" y="48005"/>
                </a:lnTo>
                <a:lnTo>
                  <a:pt x="1760473" y="48005"/>
                </a:lnTo>
                <a:lnTo>
                  <a:pt x="1760473" y="46354"/>
                </a:lnTo>
                <a:lnTo>
                  <a:pt x="1713631" y="46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98952" y="5396852"/>
            <a:ext cx="546100" cy="559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7145" y="5396852"/>
            <a:ext cx="546100" cy="559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08653" y="3943997"/>
            <a:ext cx="634479" cy="634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0534" y="2676004"/>
            <a:ext cx="504825" cy="638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7858" y="1395945"/>
            <a:ext cx="1038987" cy="6474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6469" y="1374736"/>
            <a:ext cx="1038987" cy="6474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90794" y="1395945"/>
            <a:ext cx="1038986" cy="6474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70980" y="2701124"/>
            <a:ext cx="592620" cy="5926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03194" y="5958840"/>
            <a:ext cx="76136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De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spc="-5" dirty="0">
                <a:latin typeface="Arial"/>
                <a:cs typeface="Arial"/>
              </a:rPr>
              <a:t>e</a:t>
            </a:r>
            <a:r>
              <a:rPr sz="1200" b="1" dirty="0">
                <a:latin typeface="Arial"/>
                <a:cs typeface="Arial"/>
              </a:rPr>
              <a:t>lope</a:t>
            </a:r>
            <a:r>
              <a:rPr sz="1200" b="1" spc="-5" dirty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3898" y="5958840"/>
            <a:ext cx="76136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De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spc="-5" dirty="0">
                <a:latin typeface="Arial"/>
                <a:cs typeface="Arial"/>
              </a:rPr>
              <a:t>e</a:t>
            </a:r>
            <a:r>
              <a:rPr sz="1200" b="1" dirty="0">
                <a:latin typeface="Arial"/>
                <a:cs typeface="Arial"/>
              </a:rPr>
              <a:t>lope</a:t>
            </a:r>
            <a:r>
              <a:rPr sz="1200" b="1" spc="-5" dirty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59302" y="4578350"/>
            <a:ext cx="1026160" cy="818515"/>
          </a:xfrm>
          <a:custGeom>
            <a:avLst/>
            <a:gdLst/>
            <a:ahLst/>
            <a:cxnLst/>
            <a:rect l="l" t="t" r="r" b="b"/>
            <a:pathLst>
              <a:path w="1026160" h="818514">
                <a:moveTo>
                  <a:pt x="953897" y="396620"/>
                </a:moveTo>
                <a:lnTo>
                  <a:pt x="5714" y="396620"/>
                </a:lnTo>
                <a:lnTo>
                  <a:pt x="0" y="402336"/>
                </a:lnTo>
                <a:lnTo>
                  <a:pt x="0" y="818515"/>
                </a:lnTo>
                <a:lnTo>
                  <a:pt x="25400" y="818515"/>
                </a:lnTo>
                <a:lnTo>
                  <a:pt x="25400" y="422020"/>
                </a:lnTo>
                <a:lnTo>
                  <a:pt x="12700" y="422020"/>
                </a:lnTo>
                <a:lnTo>
                  <a:pt x="25400" y="409320"/>
                </a:lnTo>
                <a:lnTo>
                  <a:pt x="953897" y="409320"/>
                </a:lnTo>
                <a:lnTo>
                  <a:pt x="953897" y="396620"/>
                </a:lnTo>
                <a:close/>
              </a:path>
              <a:path w="1026160" h="818514">
                <a:moveTo>
                  <a:pt x="25400" y="409320"/>
                </a:moveTo>
                <a:lnTo>
                  <a:pt x="12700" y="422020"/>
                </a:lnTo>
                <a:lnTo>
                  <a:pt x="25400" y="422020"/>
                </a:lnTo>
                <a:lnTo>
                  <a:pt x="25400" y="409320"/>
                </a:lnTo>
                <a:close/>
              </a:path>
              <a:path w="1026160" h="818514">
                <a:moveTo>
                  <a:pt x="979297" y="396620"/>
                </a:moveTo>
                <a:lnTo>
                  <a:pt x="966597" y="396620"/>
                </a:lnTo>
                <a:lnTo>
                  <a:pt x="953897" y="409320"/>
                </a:lnTo>
                <a:lnTo>
                  <a:pt x="25400" y="409320"/>
                </a:lnTo>
                <a:lnTo>
                  <a:pt x="25400" y="422020"/>
                </a:lnTo>
                <a:lnTo>
                  <a:pt x="973709" y="422020"/>
                </a:lnTo>
                <a:lnTo>
                  <a:pt x="979297" y="416306"/>
                </a:lnTo>
                <a:lnTo>
                  <a:pt x="979297" y="396620"/>
                </a:lnTo>
                <a:close/>
              </a:path>
              <a:path w="1026160" h="818514">
                <a:moveTo>
                  <a:pt x="966660" y="50455"/>
                </a:moveTo>
                <a:lnTo>
                  <a:pt x="954024" y="72117"/>
                </a:lnTo>
                <a:lnTo>
                  <a:pt x="953897" y="409320"/>
                </a:lnTo>
                <a:lnTo>
                  <a:pt x="966597" y="396620"/>
                </a:lnTo>
                <a:lnTo>
                  <a:pt x="979297" y="396620"/>
                </a:lnTo>
                <a:lnTo>
                  <a:pt x="979297" y="72117"/>
                </a:lnTo>
                <a:lnTo>
                  <a:pt x="966660" y="50455"/>
                </a:lnTo>
                <a:close/>
              </a:path>
              <a:path w="1026160" h="818514">
                <a:moveTo>
                  <a:pt x="966597" y="0"/>
                </a:moveTo>
                <a:lnTo>
                  <a:pt x="907669" y="101092"/>
                </a:lnTo>
                <a:lnTo>
                  <a:pt x="909701" y="108838"/>
                </a:lnTo>
                <a:lnTo>
                  <a:pt x="921893" y="115950"/>
                </a:lnTo>
                <a:lnTo>
                  <a:pt x="929639" y="113918"/>
                </a:lnTo>
                <a:lnTo>
                  <a:pt x="953897" y="72335"/>
                </a:lnTo>
                <a:lnTo>
                  <a:pt x="953897" y="25273"/>
                </a:lnTo>
                <a:lnTo>
                  <a:pt x="981360" y="25273"/>
                </a:lnTo>
                <a:lnTo>
                  <a:pt x="966597" y="0"/>
                </a:lnTo>
                <a:close/>
              </a:path>
              <a:path w="1026160" h="818514">
                <a:moveTo>
                  <a:pt x="981360" y="25273"/>
                </a:moveTo>
                <a:lnTo>
                  <a:pt x="979297" y="25273"/>
                </a:lnTo>
                <a:lnTo>
                  <a:pt x="979424" y="72335"/>
                </a:lnTo>
                <a:lnTo>
                  <a:pt x="1003681" y="113918"/>
                </a:lnTo>
                <a:lnTo>
                  <a:pt x="1011427" y="115950"/>
                </a:lnTo>
                <a:lnTo>
                  <a:pt x="1017524" y="112394"/>
                </a:lnTo>
                <a:lnTo>
                  <a:pt x="1023493" y="108838"/>
                </a:lnTo>
                <a:lnTo>
                  <a:pt x="1025651" y="101092"/>
                </a:lnTo>
                <a:lnTo>
                  <a:pt x="981360" y="25273"/>
                </a:lnTo>
                <a:close/>
              </a:path>
              <a:path w="1026160" h="818514">
                <a:moveTo>
                  <a:pt x="979297" y="25273"/>
                </a:moveTo>
                <a:lnTo>
                  <a:pt x="953897" y="25273"/>
                </a:lnTo>
                <a:lnTo>
                  <a:pt x="953897" y="72335"/>
                </a:lnTo>
                <a:lnTo>
                  <a:pt x="966660" y="50455"/>
                </a:lnTo>
                <a:lnTo>
                  <a:pt x="955675" y="31623"/>
                </a:lnTo>
                <a:lnTo>
                  <a:pt x="979297" y="31623"/>
                </a:lnTo>
                <a:lnTo>
                  <a:pt x="979297" y="25273"/>
                </a:lnTo>
                <a:close/>
              </a:path>
              <a:path w="1026160" h="818514">
                <a:moveTo>
                  <a:pt x="979297" y="31623"/>
                </a:moveTo>
                <a:lnTo>
                  <a:pt x="977646" y="31623"/>
                </a:lnTo>
                <a:lnTo>
                  <a:pt x="966660" y="50455"/>
                </a:lnTo>
                <a:lnTo>
                  <a:pt x="979297" y="72117"/>
                </a:lnTo>
                <a:lnTo>
                  <a:pt x="979297" y="31623"/>
                </a:lnTo>
                <a:close/>
              </a:path>
              <a:path w="1026160" h="818514">
                <a:moveTo>
                  <a:pt x="977646" y="31623"/>
                </a:moveTo>
                <a:lnTo>
                  <a:pt x="955675" y="31623"/>
                </a:lnTo>
                <a:lnTo>
                  <a:pt x="966660" y="50455"/>
                </a:lnTo>
                <a:lnTo>
                  <a:pt x="977646" y="31623"/>
                </a:lnTo>
                <a:close/>
              </a:path>
            </a:pathLst>
          </a:custGeom>
          <a:solidFill>
            <a:srgbClr val="0085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6971" y="4578350"/>
            <a:ext cx="916305" cy="818515"/>
          </a:xfrm>
          <a:custGeom>
            <a:avLst/>
            <a:gdLst/>
            <a:ahLst/>
            <a:cxnLst/>
            <a:rect l="l" t="t" r="r" b="b"/>
            <a:pathLst>
              <a:path w="916304" h="818514">
                <a:moveTo>
                  <a:pt x="890524" y="409320"/>
                </a:moveTo>
                <a:lnTo>
                  <a:pt x="890524" y="818515"/>
                </a:lnTo>
                <a:lnTo>
                  <a:pt x="915924" y="818515"/>
                </a:lnTo>
                <a:lnTo>
                  <a:pt x="915924" y="422020"/>
                </a:lnTo>
                <a:lnTo>
                  <a:pt x="903224" y="422020"/>
                </a:lnTo>
                <a:lnTo>
                  <a:pt x="890524" y="409320"/>
                </a:lnTo>
                <a:close/>
              </a:path>
              <a:path w="916304" h="818514">
                <a:moveTo>
                  <a:pt x="58991" y="50455"/>
                </a:moveTo>
                <a:lnTo>
                  <a:pt x="46354" y="72117"/>
                </a:lnTo>
                <a:lnTo>
                  <a:pt x="46227" y="416306"/>
                </a:lnTo>
                <a:lnTo>
                  <a:pt x="51942" y="422020"/>
                </a:lnTo>
                <a:lnTo>
                  <a:pt x="890524" y="422020"/>
                </a:lnTo>
                <a:lnTo>
                  <a:pt x="890524" y="409320"/>
                </a:lnTo>
                <a:lnTo>
                  <a:pt x="71627" y="409320"/>
                </a:lnTo>
                <a:lnTo>
                  <a:pt x="58927" y="396620"/>
                </a:lnTo>
                <a:lnTo>
                  <a:pt x="71627" y="396620"/>
                </a:lnTo>
                <a:lnTo>
                  <a:pt x="71627" y="72117"/>
                </a:lnTo>
                <a:lnTo>
                  <a:pt x="58991" y="50455"/>
                </a:lnTo>
                <a:close/>
              </a:path>
              <a:path w="916304" h="818514">
                <a:moveTo>
                  <a:pt x="910208" y="396620"/>
                </a:moveTo>
                <a:lnTo>
                  <a:pt x="71627" y="396620"/>
                </a:lnTo>
                <a:lnTo>
                  <a:pt x="71627" y="409320"/>
                </a:lnTo>
                <a:lnTo>
                  <a:pt x="890524" y="409320"/>
                </a:lnTo>
                <a:lnTo>
                  <a:pt x="903224" y="422020"/>
                </a:lnTo>
                <a:lnTo>
                  <a:pt x="915924" y="422020"/>
                </a:lnTo>
                <a:lnTo>
                  <a:pt x="915924" y="402336"/>
                </a:lnTo>
                <a:lnTo>
                  <a:pt x="910208" y="396620"/>
                </a:lnTo>
                <a:close/>
              </a:path>
              <a:path w="916304" h="818514">
                <a:moveTo>
                  <a:pt x="71627" y="396620"/>
                </a:moveTo>
                <a:lnTo>
                  <a:pt x="58927" y="396620"/>
                </a:lnTo>
                <a:lnTo>
                  <a:pt x="71627" y="409320"/>
                </a:lnTo>
                <a:lnTo>
                  <a:pt x="71627" y="396620"/>
                </a:lnTo>
                <a:close/>
              </a:path>
              <a:path w="916304" h="818514">
                <a:moveTo>
                  <a:pt x="58927" y="0"/>
                </a:moveTo>
                <a:lnTo>
                  <a:pt x="0" y="101092"/>
                </a:lnTo>
                <a:lnTo>
                  <a:pt x="2031" y="108838"/>
                </a:lnTo>
                <a:lnTo>
                  <a:pt x="14224" y="115950"/>
                </a:lnTo>
                <a:lnTo>
                  <a:pt x="21970" y="113918"/>
                </a:lnTo>
                <a:lnTo>
                  <a:pt x="46227" y="72335"/>
                </a:lnTo>
                <a:lnTo>
                  <a:pt x="46227" y="25273"/>
                </a:lnTo>
                <a:lnTo>
                  <a:pt x="73693" y="25273"/>
                </a:lnTo>
                <a:lnTo>
                  <a:pt x="58927" y="0"/>
                </a:lnTo>
                <a:close/>
              </a:path>
              <a:path w="916304" h="818514">
                <a:moveTo>
                  <a:pt x="73693" y="25273"/>
                </a:moveTo>
                <a:lnTo>
                  <a:pt x="71627" y="25273"/>
                </a:lnTo>
                <a:lnTo>
                  <a:pt x="71754" y="72335"/>
                </a:lnTo>
                <a:lnTo>
                  <a:pt x="96012" y="113918"/>
                </a:lnTo>
                <a:lnTo>
                  <a:pt x="103758" y="115950"/>
                </a:lnTo>
                <a:lnTo>
                  <a:pt x="109854" y="112394"/>
                </a:lnTo>
                <a:lnTo>
                  <a:pt x="115824" y="108838"/>
                </a:lnTo>
                <a:lnTo>
                  <a:pt x="117982" y="101092"/>
                </a:lnTo>
                <a:lnTo>
                  <a:pt x="73693" y="25273"/>
                </a:lnTo>
                <a:close/>
              </a:path>
              <a:path w="916304" h="818514">
                <a:moveTo>
                  <a:pt x="71627" y="25273"/>
                </a:moveTo>
                <a:lnTo>
                  <a:pt x="46227" y="25273"/>
                </a:lnTo>
                <a:lnTo>
                  <a:pt x="46227" y="72335"/>
                </a:lnTo>
                <a:lnTo>
                  <a:pt x="58991" y="50455"/>
                </a:lnTo>
                <a:lnTo>
                  <a:pt x="48005" y="31623"/>
                </a:lnTo>
                <a:lnTo>
                  <a:pt x="71627" y="31623"/>
                </a:lnTo>
                <a:lnTo>
                  <a:pt x="71627" y="25273"/>
                </a:lnTo>
                <a:close/>
              </a:path>
              <a:path w="916304" h="818514">
                <a:moveTo>
                  <a:pt x="71627" y="31623"/>
                </a:moveTo>
                <a:lnTo>
                  <a:pt x="69976" y="31623"/>
                </a:lnTo>
                <a:lnTo>
                  <a:pt x="58991" y="50455"/>
                </a:lnTo>
                <a:lnTo>
                  <a:pt x="71627" y="72117"/>
                </a:lnTo>
                <a:lnTo>
                  <a:pt x="71627" y="31623"/>
                </a:lnTo>
                <a:close/>
              </a:path>
              <a:path w="916304" h="818514">
                <a:moveTo>
                  <a:pt x="69976" y="31623"/>
                </a:moveTo>
                <a:lnTo>
                  <a:pt x="48005" y="31623"/>
                </a:lnTo>
                <a:lnTo>
                  <a:pt x="58991" y="50455"/>
                </a:lnTo>
                <a:lnTo>
                  <a:pt x="69976" y="31623"/>
                </a:lnTo>
                <a:close/>
              </a:path>
            </a:pathLst>
          </a:custGeom>
          <a:solidFill>
            <a:srgbClr val="0085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34510" y="5099558"/>
            <a:ext cx="12788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Commit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Changes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82820" y="2585707"/>
            <a:ext cx="1000125" cy="369570"/>
          </a:xfrm>
          <a:custGeom>
            <a:avLst/>
            <a:gdLst/>
            <a:ahLst/>
            <a:cxnLst/>
            <a:rect l="l" t="t" r="r" b="b"/>
            <a:pathLst>
              <a:path w="1000125" h="369569">
                <a:moveTo>
                  <a:pt x="0" y="369328"/>
                </a:moveTo>
                <a:lnTo>
                  <a:pt x="999845" y="369328"/>
                </a:lnTo>
                <a:lnTo>
                  <a:pt x="999845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006FC0">
              <a:alpha val="5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98948" y="2760586"/>
            <a:ext cx="984250" cy="184785"/>
          </a:xfrm>
          <a:custGeom>
            <a:avLst/>
            <a:gdLst/>
            <a:ahLst/>
            <a:cxnLst/>
            <a:rect l="l" t="t" r="r" b="b"/>
            <a:pathLst>
              <a:path w="984250" h="184785">
                <a:moveTo>
                  <a:pt x="0" y="184670"/>
                </a:moveTo>
                <a:lnTo>
                  <a:pt x="983627" y="184670"/>
                </a:lnTo>
                <a:lnTo>
                  <a:pt x="983627" y="0"/>
                </a:lnTo>
                <a:lnTo>
                  <a:pt x="0" y="0"/>
                </a:lnTo>
                <a:lnTo>
                  <a:pt x="0" y="18467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82820" y="2585707"/>
            <a:ext cx="1000125" cy="36957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6510" marR="35560" indent="196850">
              <a:lnSpc>
                <a:spcPts val="1380"/>
              </a:lnSpc>
              <a:spcBef>
                <a:spcPts val="65"/>
              </a:spcBef>
            </a:pPr>
            <a:r>
              <a:rPr sz="1200" b="1" dirty="0">
                <a:latin typeface="Arial"/>
                <a:cs typeface="Arial"/>
              </a:rPr>
              <a:t>Jenkins 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Sonar</a:t>
            </a:r>
            <a:r>
              <a:rPr sz="12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Plugin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67736" y="1001014"/>
            <a:ext cx="95567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3690">
              <a:lnSpc>
                <a:spcPct val="100000"/>
              </a:lnSpc>
            </a:pPr>
            <a:r>
              <a:rPr sz="1200" b="1" spc="-25" dirty="0">
                <a:latin typeface="Arial"/>
                <a:cs typeface="Arial"/>
              </a:rPr>
              <a:t>Test  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5" dirty="0">
                <a:latin typeface="Arial"/>
                <a:cs typeface="Arial"/>
              </a:rPr>
              <a:t>n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ironm</a:t>
            </a:r>
            <a:r>
              <a:rPr sz="1200" b="1" spc="5" dirty="0">
                <a:latin typeface="Arial"/>
                <a:cs typeface="Arial"/>
              </a:rPr>
              <a:t>e</a:t>
            </a:r>
            <a:r>
              <a:rPr sz="1200" b="1" dirty="0">
                <a:latin typeface="Arial"/>
                <a:cs typeface="Arial"/>
              </a:rPr>
              <a:t>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98467" y="968628"/>
            <a:ext cx="95567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QA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Environment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35244" y="968628"/>
            <a:ext cx="95567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223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Production  E</a:t>
            </a:r>
            <a:r>
              <a:rPr sz="1200" b="1" spc="-5" dirty="0">
                <a:latin typeface="Arial"/>
                <a:cs typeface="Arial"/>
              </a:rPr>
              <a:t>n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ironm</a:t>
            </a:r>
            <a:r>
              <a:rPr sz="1200" b="1" spc="5" dirty="0">
                <a:latin typeface="Arial"/>
                <a:cs typeface="Arial"/>
              </a:rPr>
              <a:t>e</a:t>
            </a:r>
            <a:r>
              <a:rPr sz="1200" b="1" dirty="0">
                <a:latin typeface="Arial"/>
                <a:cs typeface="Arial"/>
              </a:rPr>
              <a:t>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73393" y="3360673"/>
            <a:ext cx="70421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3189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Sonar  Databa</a:t>
            </a:r>
            <a:r>
              <a:rPr sz="1200" b="1" spc="5" dirty="0">
                <a:latin typeface="Arial"/>
                <a:cs typeface="Arial"/>
              </a:rPr>
              <a:t>s</a:t>
            </a:r>
            <a:r>
              <a:rPr sz="1200" b="1" spc="-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472813" y="3314319"/>
            <a:ext cx="118110" cy="629920"/>
          </a:xfrm>
          <a:custGeom>
            <a:avLst/>
            <a:gdLst/>
            <a:ahLst/>
            <a:cxnLst/>
            <a:rect l="l" t="t" r="r" b="b"/>
            <a:pathLst>
              <a:path w="118110" h="629920">
                <a:moveTo>
                  <a:pt x="59550" y="50428"/>
                </a:moveTo>
                <a:lnTo>
                  <a:pt x="46593" y="72060"/>
                </a:lnTo>
                <a:lnTo>
                  <a:pt x="40386" y="629538"/>
                </a:lnTo>
                <a:lnTo>
                  <a:pt x="65786" y="629792"/>
                </a:lnTo>
                <a:lnTo>
                  <a:pt x="71748" y="94360"/>
                </a:lnTo>
                <a:lnTo>
                  <a:pt x="71871" y="72060"/>
                </a:lnTo>
                <a:lnTo>
                  <a:pt x="59550" y="50428"/>
                </a:lnTo>
                <a:close/>
              </a:path>
              <a:path w="118110" h="629920">
                <a:moveTo>
                  <a:pt x="74291" y="25018"/>
                </a:moveTo>
                <a:lnTo>
                  <a:pt x="47116" y="25018"/>
                </a:lnTo>
                <a:lnTo>
                  <a:pt x="72516" y="25400"/>
                </a:lnTo>
                <a:lnTo>
                  <a:pt x="71994" y="72278"/>
                </a:lnTo>
                <a:lnTo>
                  <a:pt x="92456" y="108203"/>
                </a:lnTo>
                <a:lnTo>
                  <a:pt x="95885" y="114300"/>
                </a:lnTo>
                <a:lnTo>
                  <a:pt x="103632" y="116458"/>
                </a:lnTo>
                <a:lnTo>
                  <a:pt x="109727" y="112902"/>
                </a:lnTo>
                <a:lnTo>
                  <a:pt x="115824" y="109473"/>
                </a:lnTo>
                <a:lnTo>
                  <a:pt x="117983" y="101726"/>
                </a:lnTo>
                <a:lnTo>
                  <a:pt x="114426" y="95630"/>
                </a:lnTo>
                <a:lnTo>
                  <a:pt x="74291" y="25018"/>
                </a:lnTo>
                <a:close/>
              </a:path>
              <a:path w="118110" h="629920">
                <a:moveTo>
                  <a:pt x="60071" y="0"/>
                </a:moveTo>
                <a:lnTo>
                  <a:pt x="3683" y="94360"/>
                </a:lnTo>
                <a:lnTo>
                  <a:pt x="0" y="100456"/>
                </a:lnTo>
                <a:lnTo>
                  <a:pt x="2032" y="108203"/>
                </a:lnTo>
                <a:lnTo>
                  <a:pt x="14097" y="115442"/>
                </a:lnTo>
                <a:lnTo>
                  <a:pt x="21844" y="113410"/>
                </a:lnTo>
                <a:lnTo>
                  <a:pt x="46593" y="72060"/>
                </a:lnTo>
                <a:lnTo>
                  <a:pt x="47116" y="25018"/>
                </a:lnTo>
                <a:lnTo>
                  <a:pt x="74291" y="25018"/>
                </a:lnTo>
                <a:lnTo>
                  <a:pt x="60071" y="0"/>
                </a:lnTo>
                <a:close/>
              </a:path>
              <a:path w="118110" h="629920">
                <a:moveTo>
                  <a:pt x="72449" y="31495"/>
                </a:moveTo>
                <a:lnTo>
                  <a:pt x="48767" y="31495"/>
                </a:lnTo>
                <a:lnTo>
                  <a:pt x="70738" y="31750"/>
                </a:lnTo>
                <a:lnTo>
                  <a:pt x="59550" y="50428"/>
                </a:lnTo>
                <a:lnTo>
                  <a:pt x="71994" y="72278"/>
                </a:lnTo>
                <a:lnTo>
                  <a:pt x="72449" y="31495"/>
                </a:lnTo>
                <a:close/>
              </a:path>
              <a:path w="118110" h="629920">
                <a:moveTo>
                  <a:pt x="47116" y="25018"/>
                </a:moveTo>
                <a:lnTo>
                  <a:pt x="46593" y="72060"/>
                </a:lnTo>
                <a:lnTo>
                  <a:pt x="59550" y="50428"/>
                </a:lnTo>
                <a:lnTo>
                  <a:pt x="48767" y="31495"/>
                </a:lnTo>
                <a:lnTo>
                  <a:pt x="72449" y="31495"/>
                </a:lnTo>
                <a:lnTo>
                  <a:pt x="72516" y="25400"/>
                </a:lnTo>
                <a:lnTo>
                  <a:pt x="47116" y="25018"/>
                </a:lnTo>
                <a:close/>
              </a:path>
              <a:path w="118110" h="629920">
                <a:moveTo>
                  <a:pt x="48767" y="31495"/>
                </a:moveTo>
                <a:lnTo>
                  <a:pt x="59550" y="50428"/>
                </a:lnTo>
                <a:lnTo>
                  <a:pt x="70738" y="31750"/>
                </a:lnTo>
                <a:lnTo>
                  <a:pt x="48767" y="31495"/>
                </a:lnTo>
                <a:close/>
              </a:path>
            </a:pathLst>
          </a:custGeom>
          <a:solidFill>
            <a:srgbClr val="00AF50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88360" y="2043302"/>
            <a:ext cx="1657350" cy="633095"/>
          </a:xfrm>
          <a:custGeom>
            <a:avLst/>
            <a:gdLst/>
            <a:ahLst/>
            <a:cxnLst/>
            <a:rect l="l" t="t" r="r" b="b"/>
            <a:pathLst>
              <a:path w="1657350" h="633094">
                <a:moveTo>
                  <a:pt x="1631823" y="316357"/>
                </a:moveTo>
                <a:lnTo>
                  <a:pt x="1631823" y="632587"/>
                </a:lnTo>
                <a:lnTo>
                  <a:pt x="1657223" y="632587"/>
                </a:lnTo>
                <a:lnTo>
                  <a:pt x="1657223" y="329057"/>
                </a:lnTo>
                <a:lnTo>
                  <a:pt x="1644523" y="329057"/>
                </a:lnTo>
                <a:lnTo>
                  <a:pt x="1631823" y="316357"/>
                </a:lnTo>
                <a:close/>
              </a:path>
              <a:path w="1657350" h="633094">
                <a:moveTo>
                  <a:pt x="58991" y="50455"/>
                </a:moveTo>
                <a:lnTo>
                  <a:pt x="46354" y="72117"/>
                </a:lnTo>
                <a:lnTo>
                  <a:pt x="46227" y="323342"/>
                </a:lnTo>
                <a:lnTo>
                  <a:pt x="51943" y="329057"/>
                </a:lnTo>
                <a:lnTo>
                  <a:pt x="1631823" y="329057"/>
                </a:lnTo>
                <a:lnTo>
                  <a:pt x="1631823" y="316357"/>
                </a:lnTo>
                <a:lnTo>
                  <a:pt x="71627" y="316357"/>
                </a:lnTo>
                <a:lnTo>
                  <a:pt x="58927" y="303657"/>
                </a:lnTo>
                <a:lnTo>
                  <a:pt x="71627" y="303657"/>
                </a:lnTo>
                <a:lnTo>
                  <a:pt x="71627" y="72117"/>
                </a:lnTo>
                <a:lnTo>
                  <a:pt x="58991" y="50455"/>
                </a:lnTo>
                <a:close/>
              </a:path>
              <a:path w="1657350" h="633094">
                <a:moveTo>
                  <a:pt x="1651635" y="303657"/>
                </a:moveTo>
                <a:lnTo>
                  <a:pt x="71627" y="303657"/>
                </a:lnTo>
                <a:lnTo>
                  <a:pt x="71627" y="316357"/>
                </a:lnTo>
                <a:lnTo>
                  <a:pt x="1631823" y="316357"/>
                </a:lnTo>
                <a:lnTo>
                  <a:pt x="1644523" y="329057"/>
                </a:lnTo>
                <a:lnTo>
                  <a:pt x="1657223" y="329057"/>
                </a:lnTo>
                <a:lnTo>
                  <a:pt x="1657223" y="309372"/>
                </a:lnTo>
                <a:lnTo>
                  <a:pt x="1651635" y="303657"/>
                </a:lnTo>
                <a:close/>
              </a:path>
              <a:path w="1657350" h="633094">
                <a:moveTo>
                  <a:pt x="71627" y="303657"/>
                </a:moveTo>
                <a:lnTo>
                  <a:pt x="58927" y="303657"/>
                </a:lnTo>
                <a:lnTo>
                  <a:pt x="71627" y="316357"/>
                </a:lnTo>
                <a:lnTo>
                  <a:pt x="71627" y="303657"/>
                </a:lnTo>
                <a:close/>
              </a:path>
              <a:path w="1657350" h="633094">
                <a:moveTo>
                  <a:pt x="58927" y="0"/>
                </a:moveTo>
                <a:lnTo>
                  <a:pt x="0" y="101092"/>
                </a:lnTo>
                <a:lnTo>
                  <a:pt x="2031" y="108838"/>
                </a:lnTo>
                <a:lnTo>
                  <a:pt x="14224" y="115950"/>
                </a:lnTo>
                <a:lnTo>
                  <a:pt x="21970" y="113919"/>
                </a:lnTo>
                <a:lnTo>
                  <a:pt x="46227" y="72335"/>
                </a:lnTo>
                <a:lnTo>
                  <a:pt x="46227" y="25273"/>
                </a:lnTo>
                <a:lnTo>
                  <a:pt x="73693" y="25273"/>
                </a:lnTo>
                <a:lnTo>
                  <a:pt x="58927" y="0"/>
                </a:lnTo>
                <a:close/>
              </a:path>
              <a:path w="1657350" h="633094">
                <a:moveTo>
                  <a:pt x="73693" y="25273"/>
                </a:moveTo>
                <a:lnTo>
                  <a:pt x="71627" y="25273"/>
                </a:lnTo>
                <a:lnTo>
                  <a:pt x="71754" y="72335"/>
                </a:lnTo>
                <a:lnTo>
                  <a:pt x="96012" y="113919"/>
                </a:lnTo>
                <a:lnTo>
                  <a:pt x="103758" y="115950"/>
                </a:lnTo>
                <a:lnTo>
                  <a:pt x="109855" y="112395"/>
                </a:lnTo>
                <a:lnTo>
                  <a:pt x="115824" y="108838"/>
                </a:lnTo>
                <a:lnTo>
                  <a:pt x="117982" y="101092"/>
                </a:lnTo>
                <a:lnTo>
                  <a:pt x="73693" y="25273"/>
                </a:lnTo>
                <a:close/>
              </a:path>
              <a:path w="1657350" h="633094">
                <a:moveTo>
                  <a:pt x="71627" y="25273"/>
                </a:moveTo>
                <a:lnTo>
                  <a:pt x="46227" y="25273"/>
                </a:lnTo>
                <a:lnTo>
                  <a:pt x="46227" y="72335"/>
                </a:lnTo>
                <a:lnTo>
                  <a:pt x="58991" y="50455"/>
                </a:lnTo>
                <a:lnTo>
                  <a:pt x="48006" y="31623"/>
                </a:lnTo>
                <a:lnTo>
                  <a:pt x="71627" y="31623"/>
                </a:lnTo>
                <a:lnTo>
                  <a:pt x="71627" y="25273"/>
                </a:lnTo>
                <a:close/>
              </a:path>
              <a:path w="1657350" h="633094">
                <a:moveTo>
                  <a:pt x="71627" y="31623"/>
                </a:moveTo>
                <a:lnTo>
                  <a:pt x="69976" y="31623"/>
                </a:lnTo>
                <a:lnTo>
                  <a:pt x="58991" y="50455"/>
                </a:lnTo>
                <a:lnTo>
                  <a:pt x="71627" y="72117"/>
                </a:lnTo>
                <a:lnTo>
                  <a:pt x="71627" y="31623"/>
                </a:lnTo>
                <a:close/>
              </a:path>
              <a:path w="1657350" h="633094">
                <a:moveTo>
                  <a:pt x="69976" y="31623"/>
                </a:moveTo>
                <a:lnTo>
                  <a:pt x="48006" y="31623"/>
                </a:lnTo>
                <a:lnTo>
                  <a:pt x="58991" y="50455"/>
                </a:lnTo>
                <a:lnTo>
                  <a:pt x="69976" y="31623"/>
                </a:lnTo>
                <a:close/>
              </a:path>
            </a:pathLst>
          </a:custGeom>
          <a:solidFill>
            <a:srgbClr val="E21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20184" y="2043302"/>
            <a:ext cx="1649095" cy="633095"/>
          </a:xfrm>
          <a:custGeom>
            <a:avLst/>
            <a:gdLst/>
            <a:ahLst/>
            <a:cxnLst/>
            <a:rect l="l" t="t" r="r" b="b"/>
            <a:pathLst>
              <a:path w="1649095" h="633094">
                <a:moveTo>
                  <a:pt x="1577339" y="303657"/>
                </a:moveTo>
                <a:lnTo>
                  <a:pt x="5714" y="303657"/>
                </a:lnTo>
                <a:lnTo>
                  <a:pt x="0" y="309372"/>
                </a:lnTo>
                <a:lnTo>
                  <a:pt x="0" y="632587"/>
                </a:lnTo>
                <a:lnTo>
                  <a:pt x="25400" y="632587"/>
                </a:lnTo>
                <a:lnTo>
                  <a:pt x="25400" y="329057"/>
                </a:lnTo>
                <a:lnTo>
                  <a:pt x="12700" y="329057"/>
                </a:lnTo>
                <a:lnTo>
                  <a:pt x="25400" y="316357"/>
                </a:lnTo>
                <a:lnTo>
                  <a:pt x="1577339" y="316357"/>
                </a:lnTo>
                <a:lnTo>
                  <a:pt x="1577339" y="303657"/>
                </a:lnTo>
                <a:close/>
              </a:path>
              <a:path w="1649095" h="633094">
                <a:moveTo>
                  <a:pt x="25400" y="316357"/>
                </a:moveTo>
                <a:lnTo>
                  <a:pt x="12700" y="329057"/>
                </a:lnTo>
                <a:lnTo>
                  <a:pt x="25400" y="329057"/>
                </a:lnTo>
                <a:lnTo>
                  <a:pt x="25400" y="316357"/>
                </a:lnTo>
                <a:close/>
              </a:path>
              <a:path w="1649095" h="633094">
                <a:moveTo>
                  <a:pt x="1602739" y="303657"/>
                </a:moveTo>
                <a:lnTo>
                  <a:pt x="1590039" y="303657"/>
                </a:lnTo>
                <a:lnTo>
                  <a:pt x="1577339" y="316357"/>
                </a:lnTo>
                <a:lnTo>
                  <a:pt x="25400" y="316357"/>
                </a:lnTo>
                <a:lnTo>
                  <a:pt x="25400" y="329057"/>
                </a:lnTo>
                <a:lnTo>
                  <a:pt x="1597152" y="329057"/>
                </a:lnTo>
                <a:lnTo>
                  <a:pt x="1602739" y="323342"/>
                </a:lnTo>
                <a:lnTo>
                  <a:pt x="1602739" y="303657"/>
                </a:lnTo>
                <a:close/>
              </a:path>
              <a:path w="1649095" h="633094">
                <a:moveTo>
                  <a:pt x="1590103" y="50455"/>
                </a:moveTo>
                <a:lnTo>
                  <a:pt x="1577466" y="72117"/>
                </a:lnTo>
                <a:lnTo>
                  <a:pt x="1577339" y="316357"/>
                </a:lnTo>
                <a:lnTo>
                  <a:pt x="1590039" y="303657"/>
                </a:lnTo>
                <a:lnTo>
                  <a:pt x="1602739" y="303657"/>
                </a:lnTo>
                <a:lnTo>
                  <a:pt x="1602739" y="72117"/>
                </a:lnTo>
                <a:lnTo>
                  <a:pt x="1590103" y="50455"/>
                </a:lnTo>
                <a:close/>
              </a:path>
              <a:path w="1649095" h="633094">
                <a:moveTo>
                  <a:pt x="1590039" y="0"/>
                </a:moveTo>
                <a:lnTo>
                  <a:pt x="1531112" y="101092"/>
                </a:lnTo>
                <a:lnTo>
                  <a:pt x="1533143" y="108838"/>
                </a:lnTo>
                <a:lnTo>
                  <a:pt x="1545336" y="115950"/>
                </a:lnTo>
                <a:lnTo>
                  <a:pt x="1553082" y="113919"/>
                </a:lnTo>
                <a:lnTo>
                  <a:pt x="1577339" y="72335"/>
                </a:lnTo>
                <a:lnTo>
                  <a:pt x="1577339" y="25273"/>
                </a:lnTo>
                <a:lnTo>
                  <a:pt x="1604803" y="25273"/>
                </a:lnTo>
                <a:lnTo>
                  <a:pt x="1590039" y="0"/>
                </a:lnTo>
                <a:close/>
              </a:path>
              <a:path w="1649095" h="633094">
                <a:moveTo>
                  <a:pt x="1604803" y="25273"/>
                </a:moveTo>
                <a:lnTo>
                  <a:pt x="1602739" y="25273"/>
                </a:lnTo>
                <a:lnTo>
                  <a:pt x="1602866" y="72335"/>
                </a:lnTo>
                <a:lnTo>
                  <a:pt x="1627124" y="113919"/>
                </a:lnTo>
                <a:lnTo>
                  <a:pt x="1634870" y="115950"/>
                </a:lnTo>
                <a:lnTo>
                  <a:pt x="1640966" y="112395"/>
                </a:lnTo>
                <a:lnTo>
                  <a:pt x="1646936" y="108838"/>
                </a:lnTo>
                <a:lnTo>
                  <a:pt x="1649094" y="101092"/>
                </a:lnTo>
                <a:lnTo>
                  <a:pt x="1604803" y="25273"/>
                </a:lnTo>
                <a:close/>
              </a:path>
              <a:path w="1649095" h="633094">
                <a:moveTo>
                  <a:pt x="1602739" y="25273"/>
                </a:moveTo>
                <a:lnTo>
                  <a:pt x="1577339" y="25273"/>
                </a:lnTo>
                <a:lnTo>
                  <a:pt x="1577339" y="72335"/>
                </a:lnTo>
                <a:lnTo>
                  <a:pt x="1590103" y="50455"/>
                </a:lnTo>
                <a:lnTo>
                  <a:pt x="1579117" y="31623"/>
                </a:lnTo>
                <a:lnTo>
                  <a:pt x="1602739" y="31623"/>
                </a:lnTo>
                <a:lnTo>
                  <a:pt x="1602739" y="25273"/>
                </a:lnTo>
                <a:close/>
              </a:path>
              <a:path w="1649095" h="633094">
                <a:moveTo>
                  <a:pt x="1602739" y="31623"/>
                </a:moveTo>
                <a:lnTo>
                  <a:pt x="1601089" y="31623"/>
                </a:lnTo>
                <a:lnTo>
                  <a:pt x="1590103" y="50455"/>
                </a:lnTo>
                <a:lnTo>
                  <a:pt x="1602739" y="72117"/>
                </a:lnTo>
                <a:lnTo>
                  <a:pt x="1602739" y="31623"/>
                </a:lnTo>
                <a:close/>
              </a:path>
              <a:path w="1649095" h="633094">
                <a:moveTo>
                  <a:pt x="1601089" y="31623"/>
                </a:moveTo>
                <a:lnTo>
                  <a:pt x="1579117" y="31623"/>
                </a:lnTo>
                <a:lnTo>
                  <a:pt x="1590103" y="50455"/>
                </a:lnTo>
                <a:lnTo>
                  <a:pt x="1601089" y="31623"/>
                </a:lnTo>
                <a:close/>
              </a:path>
            </a:pathLst>
          </a:custGeom>
          <a:solidFill>
            <a:srgbClr val="E21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66971" y="2022094"/>
            <a:ext cx="118110" cy="654050"/>
          </a:xfrm>
          <a:custGeom>
            <a:avLst/>
            <a:gdLst/>
            <a:ahLst/>
            <a:cxnLst/>
            <a:rect l="l" t="t" r="r" b="b"/>
            <a:pathLst>
              <a:path w="118110" h="654050">
                <a:moveTo>
                  <a:pt x="46227" y="334009"/>
                </a:moveTo>
                <a:lnTo>
                  <a:pt x="46227" y="653795"/>
                </a:lnTo>
                <a:lnTo>
                  <a:pt x="71627" y="653795"/>
                </a:lnTo>
                <a:lnTo>
                  <a:pt x="71627" y="339597"/>
                </a:lnTo>
                <a:lnTo>
                  <a:pt x="51942" y="339597"/>
                </a:lnTo>
                <a:lnTo>
                  <a:pt x="46227" y="334009"/>
                </a:lnTo>
                <a:close/>
              </a:path>
              <a:path w="118110" h="654050">
                <a:moveTo>
                  <a:pt x="46227" y="326897"/>
                </a:moveTo>
                <a:lnTo>
                  <a:pt x="46227" y="334009"/>
                </a:lnTo>
                <a:lnTo>
                  <a:pt x="51942" y="339597"/>
                </a:lnTo>
                <a:lnTo>
                  <a:pt x="58927" y="339597"/>
                </a:lnTo>
                <a:lnTo>
                  <a:pt x="46227" y="326897"/>
                </a:lnTo>
                <a:close/>
              </a:path>
              <a:path w="118110" h="654050">
                <a:moveTo>
                  <a:pt x="58991" y="50455"/>
                </a:moveTo>
                <a:lnTo>
                  <a:pt x="46354" y="72117"/>
                </a:lnTo>
                <a:lnTo>
                  <a:pt x="46227" y="326897"/>
                </a:lnTo>
                <a:lnTo>
                  <a:pt x="58927" y="339597"/>
                </a:lnTo>
                <a:lnTo>
                  <a:pt x="71627" y="339597"/>
                </a:lnTo>
                <a:lnTo>
                  <a:pt x="71627" y="326897"/>
                </a:lnTo>
                <a:lnTo>
                  <a:pt x="58927" y="314197"/>
                </a:lnTo>
                <a:lnTo>
                  <a:pt x="71627" y="314197"/>
                </a:lnTo>
                <a:lnTo>
                  <a:pt x="71627" y="72117"/>
                </a:lnTo>
                <a:lnTo>
                  <a:pt x="58991" y="50455"/>
                </a:lnTo>
                <a:close/>
              </a:path>
              <a:path w="118110" h="654050">
                <a:moveTo>
                  <a:pt x="66039" y="314197"/>
                </a:moveTo>
                <a:lnTo>
                  <a:pt x="58927" y="314197"/>
                </a:lnTo>
                <a:lnTo>
                  <a:pt x="71627" y="326897"/>
                </a:lnTo>
                <a:lnTo>
                  <a:pt x="71627" y="319913"/>
                </a:lnTo>
                <a:lnTo>
                  <a:pt x="66039" y="314197"/>
                </a:lnTo>
                <a:close/>
              </a:path>
              <a:path w="118110" h="654050">
                <a:moveTo>
                  <a:pt x="71627" y="314197"/>
                </a:moveTo>
                <a:lnTo>
                  <a:pt x="66039" y="314197"/>
                </a:lnTo>
                <a:lnTo>
                  <a:pt x="71627" y="319913"/>
                </a:lnTo>
                <a:lnTo>
                  <a:pt x="71627" y="314197"/>
                </a:lnTo>
                <a:close/>
              </a:path>
              <a:path w="118110" h="654050">
                <a:moveTo>
                  <a:pt x="58927" y="0"/>
                </a:moveTo>
                <a:lnTo>
                  <a:pt x="0" y="101091"/>
                </a:lnTo>
                <a:lnTo>
                  <a:pt x="2031" y="108838"/>
                </a:lnTo>
                <a:lnTo>
                  <a:pt x="14224" y="115950"/>
                </a:lnTo>
                <a:lnTo>
                  <a:pt x="21970" y="113918"/>
                </a:lnTo>
                <a:lnTo>
                  <a:pt x="46227" y="72335"/>
                </a:lnTo>
                <a:lnTo>
                  <a:pt x="46227" y="25272"/>
                </a:lnTo>
                <a:lnTo>
                  <a:pt x="73693" y="25272"/>
                </a:lnTo>
                <a:lnTo>
                  <a:pt x="58927" y="0"/>
                </a:lnTo>
                <a:close/>
              </a:path>
              <a:path w="118110" h="654050">
                <a:moveTo>
                  <a:pt x="73693" y="25272"/>
                </a:moveTo>
                <a:lnTo>
                  <a:pt x="71627" y="25272"/>
                </a:lnTo>
                <a:lnTo>
                  <a:pt x="71754" y="72335"/>
                </a:lnTo>
                <a:lnTo>
                  <a:pt x="96012" y="113918"/>
                </a:lnTo>
                <a:lnTo>
                  <a:pt x="103758" y="115950"/>
                </a:lnTo>
                <a:lnTo>
                  <a:pt x="109854" y="112394"/>
                </a:lnTo>
                <a:lnTo>
                  <a:pt x="115824" y="108838"/>
                </a:lnTo>
                <a:lnTo>
                  <a:pt x="117982" y="101091"/>
                </a:lnTo>
                <a:lnTo>
                  <a:pt x="73693" y="25272"/>
                </a:lnTo>
                <a:close/>
              </a:path>
              <a:path w="118110" h="654050">
                <a:moveTo>
                  <a:pt x="71627" y="25272"/>
                </a:moveTo>
                <a:lnTo>
                  <a:pt x="46227" y="25272"/>
                </a:lnTo>
                <a:lnTo>
                  <a:pt x="46227" y="72335"/>
                </a:lnTo>
                <a:lnTo>
                  <a:pt x="58991" y="50455"/>
                </a:lnTo>
                <a:lnTo>
                  <a:pt x="48005" y="31622"/>
                </a:lnTo>
                <a:lnTo>
                  <a:pt x="71627" y="31622"/>
                </a:lnTo>
                <a:lnTo>
                  <a:pt x="71627" y="25272"/>
                </a:lnTo>
                <a:close/>
              </a:path>
              <a:path w="118110" h="654050">
                <a:moveTo>
                  <a:pt x="71627" y="31622"/>
                </a:moveTo>
                <a:lnTo>
                  <a:pt x="69976" y="31622"/>
                </a:lnTo>
                <a:lnTo>
                  <a:pt x="58991" y="50455"/>
                </a:lnTo>
                <a:lnTo>
                  <a:pt x="71627" y="72117"/>
                </a:lnTo>
                <a:lnTo>
                  <a:pt x="71627" y="31622"/>
                </a:lnTo>
                <a:close/>
              </a:path>
              <a:path w="118110" h="654050">
                <a:moveTo>
                  <a:pt x="69976" y="31622"/>
                </a:moveTo>
                <a:lnTo>
                  <a:pt x="48005" y="31622"/>
                </a:lnTo>
                <a:lnTo>
                  <a:pt x="58991" y="50455"/>
                </a:lnTo>
                <a:lnTo>
                  <a:pt x="69976" y="31622"/>
                </a:lnTo>
                <a:close/>
              </a:path>
            </a:pathLst>
          </a:custGeom>
          <a:solidFill>
            <a:srgbClr val="E21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73149" y="1368742"/>
            <a:ext cx="685482" cy="6854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58517" y="1652523"/>
            <a:ext cx="569595" cy="118110"/>
          </a:xfrm>
          <a:custGeom>
            <a:avLst/>
            <a:gdLst/>
            <a:ahLst/>
            <a:cxnLst/>
            <a:rect l="l" t="t" r="r" b="b"/>
            <a:pathLst>
              <a:path w="569594" h="118110">
                <a:moveTo>
                  <a:pt x="101092" y="0"/>
                </a:moveTo>
                <a:lnTo>
                  <a:pt x="95123" y="3555"/>
                </a:lnTo>
                <a:lnTo>
                  <a:pt x="0" y="58927"/>
                </a:lnTo>
                <a:lnTo>
                  <a:pt x="95123" y="114426"/>
                </a:lnTo>
                <a:lnTo>
                  <a:pt x="101092" y="117983"/>
                </a:lnTo>
                <a:lnTo>
                  <a:pt x="108838" y="115824"/>
                </a:lnTo>
                <a:lnTo>
                  <a:pt x="112394" y="109854"/>
                </a:lnTo>
                <a:lnTo>
                  <a:pt x="115950" y="103759"/>
                </a:lnTo>
                <a:lnTo>
                  <a:pt x="113918" y="96012"/>
                </a:lnTo>
                <a:lnTo>
                  <a:pt x="72117" y="71627"/>
                </a:lnTo>
                <a:lnTo>
                  <a:pt x="25273" y="71627"/>
                </a:lnTo>
                <a:lnTo>
                  <a:pt x="25273" y="46227"/>
                </a:lnTo>
                <a:lnTo>
                  <a:pt x="72335" y="46227"/>
                </a:lnTo>
                <a:lnTo>
                  <a:pt x="113918" y="21971"/>
                </a:lnTo>
                <a:lnTo>
                  <a:pt x="115950" y="14224"/>
                </a:lnTo>
                <a:lnTo>
                  <a:pt x="108838" y="2031"/>
                </a:lnTo>
                <a:lnTo>
                  <a:pt x="101092" y="0"/>
                </a:lnTo>
                <a:close/>
              </a:path>
              <a:path w="569594" h="118110">
                <a:moveTo>
                  <a:pt x="72335" y="46227"/>
                </a:moveTo>
                <a:lnTo>
                  <a:pt x="25273" y="46227"/>
                </a:lnTo>
                <a:lnTo>
                  <a:pt x="25273" y="71627"/>
                </a:lnTo>
                <a:lnTo>
                  <a:pt x="72117" y="71627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5"/>
                </a:lnTo>
                <a:lnTo>
                  <a:pt x="69287" y="48005"/>
                </a:lnTo>
                <a:lnTo>
                  <a:pt x="72335" y="46227"/>
                </a:lnTo>
                <a:close/>
              </a:path>
              <a:path w="569594" h="118110">
                <a:moveTo>
                  <a:pt x="569340" y="46227"/>
                </a:moveTo>
                <a:lnTo>
                  <a:pt x="72335" y="46227"/>
                </a:lnTo>
                <a:lnTo>
                  <a:pt x="50455" y="58991"/>
                </a:lnTo>
                <a:lnTo>
                  <a:pt x="72117" y="71627"/>
                </a:lnTo>
                <a:lnTo>
                  <a:pt x="569340" y="71627"/>
                </a:lnTo>
                <a:lnTo>
                  <a:pt x="569340" y="46227"/>
                </a:lnTo>
                <a:close/>
              </a:path>
              <a:path w="569594" h="118110">
                <a:moveTo>
                  <a:pt x="31623" y="48005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5"/>
                </a:lnTo>
                <a:close/>
              </a:path>
              <a:path w="56959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569594" h="118110">
                <a:moveTo>
                  <a:pt x="69287" y="48005"/>
                </a:moveTo>
                <a:lnTo>
                  <a:pt x="31623" y="48005"/>
                </a:lnTo>
                <a:lnTo>
                  <a:pt x="50455" y="58991"/>
                </a:lnTo>
                <a:lnTo>
                  <a:pt x="69287" y="48005"/>
                </a:lnTo>
                <a:close/>
              </a:path>
            </a:pathLst>
          </a:custGeom>
          <a:solidFill>
            <a:srgbClr val="FB97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770882" y="4048379"/>
            <a:ext cx="1023619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Co</a:t>
            </a:r>
            <a:r>
              <a:rPr sz="1200" b="1" spc="-5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figuration  Management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26324" y="3101276"/>
            <a:ext cx="775474" cy="6290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6944" y="2054225"/>
            <a:ext cx="118110" cy="1208405"/>
          </a:xfrm>
          <a:custGeom>
            <a:avLst/>
            <a:gdLst/>
            <a:ahLst/>
            <a:cxnLst/>
            <a:rect l="l" t="t" r="r" b="b"/>
            <a:pathLst>
              <a:path w="118109" h="1208404">
                <a:moveTo>
                  <a:pt x="14096" y="1092327"/>
                </a:moveTo>
                <a:lnTo>
                  <a:pt x="8128" y="1095883"/>
                </a:lnTo>
                <a:lnTo>
                  <a:pt x="2031" y="1099439"/>
                </a:lnTo>
                <a:lnTo>
                  <a:pt x="0" y="1107186"/>
                </a:lnTo>
                <a:lnTo>
                  <a:pt x="3556" y="1113154"/>
                </a:lnTo>
                <a:lnTo>
                  <a:pt x="58928" y="1208277"/>
                </a:lnTo>
                <a:lnTo>
                  <a:pt x="73673" y="1183004"/>
                </a:lnTo>
                <a:lnTo>
                  <a:pt x="46228" y="1183004"/>
                </a:lnTo>
                <a:lnTo>
                  <a:pt x="46228" y="1135942"/>
                </a:lnTo>
                <a:lnTo>
                  <a:pt x="21971" y="1094359"/>
                </a:lnTo>
                <a:lnTo>
                  <a:pt x="14096" y="1092327"/>
                </a:lnTo>
                <a:close/>
              </a:path>
              <a:path w="118109" h="1208404">
                <a:moveTo>
                  <a:pt x="46228" y="1135942"/>
                </a:moveTo>
                <a:lnTo>
                  <a:pt x="46228" y="1183004"/>
                </a:lnTo>
                <a:lnTo>
                  <a:pt x="71628" y="1183004"/>
                </a:lnTo>
                <a:lnTo>
                  <a:pt x="71628" y="1176654"/>
                </a:lnTo>
                <a:lnTo>
                  <a:pt x="48006" y="1176654"/>
                </a:lnTo>
                <a:lnTo>
                  <a:pt x="58991" y="1157822"/>
                </a:lnTo>
                <a:lnTo>
                  <a:pt x="46228" y="1135942"/>
                </a:lnTo>
                <a:close/>
              </a:path>
              <a:path w="118109" h="1208404">
                <a:moveTo>
                  <a:pt x="103759" y="1092327"/>
                </a:moveTo>
                <a:lnTo>
                  <a:pt x="96012" y="1094359"/>
                </a:lnTo>
                <a:lnTo>
                  <a:pt x="71628" y="1136160"/>
                </a:lnTo>
                <a:lnTo>
                  <a:pt x="71628" y="1183004"/>
                </a:lnTo>
                <a:lnTo>
                  <a:pt x="73673" y="1183004"/>
                </a:lnTo>
                <a:lnTo>
                  <a:pt x="114427" y="1113154"/>
                </a:lnTo>
                <a:lnTo>
                  <a:pt x="117856" y="1107186"/>
                </a:lnTo>
                <a:lnTo>
                  <a:pt x="115824" y="1099439"/>
                </a:lnTo>
                <a:lnTo>
                  <a:pt x="109855" y="1095883"/>
                </a:lnTo>
                <a:lnTo>
                  <a:pt x="103759" y="1092327"/>
                </a:lnTo>
                <a:close/>
              </a:path>
              <a:path w="118109" h="1208404">
                <a:moveTo>
                  <a:pt x="58991" y="1157822"/>
                </a:moveTo>
                <a:lnTo>
                  <a:pt x="48006" y="1176654"/>
                </a:lnTo>
                <a:lnTo>
                  <a:pt x="69977" y="1176654"/>
                </a:lnTo>
                <a:lnTo>
                  <a:pt x="58991" y="1157822"/>
                </a:lnTo>
                <a:close/>
              </a:path>
              <a:path w="118109" h="1208404">
                <a:moveTo>
                  <a:pt x="71628" y="1136160"/>
                </a:moveTo>
                <a:lnTo>
                  <a:pt x="58991" y="1157822"/>
                </a:lnTo>
                <a:lnTo>
                  <a:pt x="69977" y="1176654"/>
                </a:lnTo>
                <a:lnTo>
                  <a:pt x="71628" y="1176654"/>
                </a:lnTo>
                <a:lnTo>
                  <a:pt x="71628" y="1136160"/>
                </a:lnTo>
                <a:close/>
              </a:path>
              <a:path w="118109" h="1208404">
                <a:moveTo>
                  <a:pt x="71628" y="0"/>
                </a:moveTo>
                <a:lnTo>
                  <a:pt x="46228" y="0"/>
                </a:lnTo>
                <a:lnTo>
                  <a:pt x="46228" y="1135942"/>
                </a:lnTo>
                <a:lnTo>
                  <a:pt x="58991" y="1157822"/>
                </a:lnTo>
                <a:lnTo>
                  <a:pt x="71628" y="1136160"/>
                </a:lnTo>
                <a:lnTo>
                  <a:pt x="71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51216" y="2665348"/>
            <a:ext cx="495300" cy="638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57651" y="2982467"/>
            <a:ext cx="1223010" cy="2753360"/>
          </a:xfrm>
          <a:custGeom>
            <a:avLst/>
            <a:gdLst/>
            <a:ahLst/>
            <a:cxnLst/>
            <a:rect l="l" t="t" r="r" b="b"/>
            <a:pathLst>
              <a:path w="1223010" h="2753360">
                <a:moveTo>
                  <a:pt x="1222883" y="0"/>
                </a:moveTo>
                <a:lnTo>
                  <a:pt x="1197483" y="0"/>
                </a:lnTo>
                <a:lnTo>
                  <a:pt x="1197483" y="25400"/>
                </a:lnTo>
                <a:lnTo>
                  <a:pt x="1222883" y="25400"/>
                </a:lnTo>
                <a:lnTo>
                  <a:pt x="1222883" y="0"/>
                </a:lnTo>
                <a:close/>
              </a:path>
              <a:path w="1223010" h="2753360">
                <a:moveTo>
                  <a:pt x="1172083" y="0"/>
                </a:moveTo>
                <a:lnTo>
                  <a:pt x="1146683" y="0"/>
                </a:lnTo>
                <a:lnTo>
                  <a:pt x="1146683" y="25400"/>
                </a:lnTo>
                <a:lnTo>
                  <a:pt x="1172083" y="25400"/>
                </a:lnTo>
                <a:lnTo>
                  <a:pt x="1172083" y="0"/>
                </a:lnTo>
                <a:close/>
              </a:path>
              <a:path w="1223010" h="2753360">
                <a:moveTo>
                  <a:pt x="1121283" y="0"/>
                </a:moveTo>
                <a:lnTo>
                  <a:pt x="1095883" y="0"/>
                </a:lnTo>
                <a:lnTo>
                  <a:pt x="1095883" y="25400"/>
                </a:lnTo>
                <a:lnTo>
                  <a:pt x="1121283" y="25400"/>
                </a:lnTo>
                <a:lnTo>
                  <a:pt x="1121283" y="0"/>
                </a:lnTo>
                <a:close/>
              </a:path>
              <a:path w="1223010" h="2753360">
                <a:moveTo>
                  <a:pt x="1070483" y="0"/>
                </a:moveTo>
                <a:lnTo>
                  <a:pt x="1045083" y="0"/>
                </a:lnTo>
                <a:lnTo>
                  <a:pt x="1045083" y="25400"/>
                </a:lnTo>
                <a:lnTo>
                  <a:pt x="1070483" y="25400"/>
                </a:lnTo>
                <a:lnTo>
                  <a:pt x="1070483" y="0"/>
                </a:lnTo>
                <a:close/>
              </a:path>
              <a:path w="1223010" h="2753360">
                <a:moveTo>
                  <a:pt x="1019683" y="0"/>
                </a:moveTo>
                <a:lnTo>
                  <a:pt x="994283" y="0"/>
                </a:lnTo>
                <a:lnTo>
                  <a:pt x="994283" y="25400"/>
                </a:lnTo>
                <a:lnTo>
                  <a:pt x="1019683" y="25400"/>
                </a:lnTo>
                <a:lnTo>
                  <a:pt x="1019683" y="0"/>
                </a:lnTo>
                <a:close/>
              </a:path>
              <a:path w="1223010" h="2753360">
                <a:moveTo>
                  <a:pt x="968883" y="0"/>
                </a:moveTo>
                <a:lnTo>
                  <a:pt x="943483" y="0"/>
                </a:lnTo>
                <a:lnTo>
                  <a:pt x="943483" y="25400"/>
                </a:lnTo>
                <a:lnTo>
                  <a:pt x="968883" y="25400"/>
                </a:lnTo>
                <a:lnTo>
                  <a:pt x="968883" y="0"/>
                </a:lnTo>
                <a:close/>
              </a:path>
              <a:path w="1223010" h="2753360">
                <a:moveTo>
                  <a:pt x="918083" y="0"/>
                </a:moveTo>
                <a:lnTo>
                  <a:pt x="892683" y="0"/>
                </a:lnTo>
                <a:lnTo>
                  <a:pt x="892683" y="25400"/>
                </a:lnTo>
                <a:lnTo>
                  <a:pt x="918083" y="25400"/>
                </a:lnTo>
                <a:lnTo>
                  <a:pt x="918083" y="0"/>
                </a:lnTo>
                <a:close/>
              </a:path>
              <a:path w="1223010" h="2753360">
                <a:moveTo>
                  <a:pt x="867283" y="0"/>
                </a:moveTo>
                <a:lnTo>
                  <a:pt x="841883" y="0"/>
                </a:lnTo>
                <a:lnTo>
                  <a:pt x="841883" y="25400"/>
                </a:lnTo>
                <a:lnTo>
                  <a:pt x="867283" y="25400"/>
                </a:lnTo>
                <a:lnTo>
                  <a:pt x="867283" y="0"/>
                </a:lnTo>
                <a:close/>
              </a:path>
              <a:path w="1223010" h="2753360">
                <a:moveTo>
                  <a:pt x="816483" y="0"/>
                </a:moveTo>
                <a:lnTo>
                  <a:pt x="791083" y="0"/>
                </a:lnTo>
                <a:lnTo>
                  <a:pt x="791083" y="25400"/>
                </a:lnTo>
                <a:lnTo>
                  <a:pt x="816483" y="25400"/>
                </a:lnTo>
                <a:lnTo>
                  <a:pt x="816483" y="0"/>
                </a:lnTo>
                <a:close/>
              </a:path>
              <a:path w="1223010" h="2753360">
                <a:moveTo>
                  <a:pt x="765683" y="0"/>
                </a:moveTo>
                <a:lnTo>
                  <a:pt x="740283" y="0"/>
                </a:lnTo>
                <a:lnTo>
                  <a:pt x="740283" y="25400"/>
                </a:lnTo>
                <a:lnTo>
                  <a:pt x="765683" y="25400"/>
                </a:lnTo>
                <a:lnTo>
                  <a:pt x="765683" y="0"/>
                </a:lnTo>
                <a:close/>
              </a:path>
              <a:path w="1223010" h="2753360">
                <a:moveTo>
                  <a:pt x="714883" y="0"/>
                </a:moveTo>
                <a:lnTo>
                  <a:pt x="689483" y="0"/>
                </a:lnTo>
                <a:lnTo>
                  <a:pt x="689483" y="25400"/>
                </a:lnTo>
                <a:lnTo>
                  <a:pt x="714883" y="25400"/>
                </a:lnTo>
                <a:lnTo>
                  <a:pt x="714883" y="0"/>
                </a:lnTo>
                <a:close/>
              </a:path>
              <a:path w="1223010" h="2753360">
                <a:moveTo>
                  <a:pt x="664083" y="0"/>
                </a:moveTo>
                <a:lnTo>
                  <a:pt x="638683" y="0"/>
                </a:lnTo>
                <a:lnTo>
                  <a:pt x="638683" y="25400"/>
                </a:lnTo>
                <a:lnTo>
                  <a:pt x="664083" y="25400"/>
                </a:lnTo>
                <a:lnTo>
                  <a:pt x="664083" y="0"/>
                </a:lnTo>
                <a:close/>
              </a:path>
              <a:path w="1223010" h="2753360">
                <a:moveTo>
                  <a:pt x="613283" y="0"/>
                </a:moveTo>
                <a:lnTo>
                  <a:pt x="587883" y="0"/>
                </a:lnTo>
                <a:lnTo>
                  <a:pt x="587883" y="25400"/>
                </a:lnTo>
                <a:lnTo>
                  <a:pt x="613283" y="25400"/>
                </a:lnTo>
                <a:lnTo>
                  <a:pt x="613283" y="0"/>
                </a:lnTo>
                <a:close/>
              </a:path>
              <a:path w="1223010" h="2753360">
                <a:moveTo>
                  <a:pt x="562483" y="0"/>
                </a:moveTo>
                <a:lnTo>
                  <a:pt x="537083" y="0"/>
                </a:lnTo>
                <a:lnTo>
                  <a:pt x="537083" y="25400"/>
                </a:lnTo>
                <a:lnTo>
                  <a:pt x="562483" y="25400"/>
                </a:lnTo>
                <a:lnTo>
                  <a:pt x="562483" y="0"/>
                </a:lnTo>
                <a:close/>
              </a:path>
              <a:path w="1223010" h="2753360">
                <a:moveTo>
                  <a:pt x="511683" y="0"/>
                </a:moveTo>
                <a:lnTo>
                  <a:pt x="486283" y="0"/>
                </a:lnTo>
                <a:lnTo>
                  <a:pt x="486283" y="25400"/>
                </a:lnTo>
                <a:lnTo>
                  <a:pt x="511683" y="25400"/>
                </a:lnTo>
                <a:lnTo>
                  <a:pt x="511683" y="0"/>
                </a:lnTo>
                <a:close/>
              </a:path>
              <a:path w="1223010" h="2753360">
                <a:moveTo>
                  <a:pt x="460883" y="0"/>
                </a:moveTo>
                <a:lnTo>
                  <a:pt x="435483" y="0"/>
                </a:lnTo>
                <a:lnTo>
                  <a:pt x="435483" y="25400"/>
                </a:lnTo>
                <a:lnTo>
                  <a:pt x="460883" y="25400"/>
                </a:lnTo>
                <a:lnTo>
                  <a:pt x="460883" y="0"/>
                </a:lnTo>
                <a:close/>
              </a:path>
              <a:path w="1223010" h="2753360">
                <a:moveTo>
                  <a:pt x="410083" y="0"/>
                </a:moveTo>
                <a:lnTo>
                  <a:pt x="384683" y="0"/>
                </a:lnTo>
                <a:lnTo>
                  <a:pt x="384683" y="25400"/>
                </a:lnTo>
                <a:lnTo>
                  <a:pt x="410083" y="25400"/>
                </a:lnTo>
                <a:lnTo>
                  <a:pt x="410083" y="0"/>
                </a:lnTo>
                <a:close/>
              </a:path>
              <a:path w="1223010" h="2753360">
                <a:moveTo>
                  <a:pt x="359283" y="0"/>
                </a:moveTo>
                <a:lnTo>
                  <a:pt x="333883" y="0"/>
                </a:lnTo>
                <a:lnTo>
                  <a:pt x="333883" y="25400"/>
                </a:lnTo>
                <a:lnTo>
                  <a:pt x="359283" y="25400"/>
                </a:lnTo>
                <a:lnTo>
                  <a:pt x="359283" y="0"/>
                </a:lnTo>
                <a:close/>
              </a:path>
              <a:path w="1223010" h="2753360">
                <a:moveTo>
                  <a:pt x="308483" y="0"/>
                </a:moveTo>
                <a:lnTo>
                  <a:pt x="283083" y="0"/>
                </a:lnTo>
                <a:lnTo>
                  <a:pt x="283083" y="25400"/>
                </a:lnTo>
                <a:lnTo>
                  <a:pt x="308483" y="25400"/>
                </a:lnTo>
                <a:lnTo>
                  <a:pt x="308483" y="0"/>
                </a:lnTo>
                <a:close/>
              </a:path>
              <a:path w="1223010" h="2753360">
                <a:moveTo>
                  <a:pt x="257683" y="0"/>
                </a:moveTo>
                <a:lnTo>
                  <a:pt x="232283" y="0"/>
                </a:lnTo>
                <a:lnTo>
                  <a:pt x="232283" y="25400"/>
                </a:lnTo>
                <a:lnTo>
                  <a:pt x="257683" y="25400"/>
                </a:lnTo>
                <a:lnTo>
                  <a:pt x="257683" y="0"/>
                </a:lnTo>
                <a:close/>
              </a:path>
              <a:path w="1223010" h="2753360">
                <a:moveTo>
                  <a:pt x="206883" y="0"/>
                </a:moveTo>
                <a:lnTo>
                  <a:pt x="181483" y="0"/>
                </a:lnTo>
                <a:lnTo>
                  <a:pt x="181483" y="25400"/>
                </a:lnTo>
                <a:lnTo>
                  <a:pt x="206883" y="25400"/>
                </a:lnTo>
                <a:lnTo>
                  <a:pt x="206883" y="0"/>
                </a:lnTo>
                <a:close/>
              </a:path>
              <a:path w="1223010" h="2753360">
                <a:moveTo>
                  <a:pt x="156083" y="0"/>
                </a:moveTo>
                <a:lnTo>
                  <a:pt x="130683" y="0"/>
                </a:lnTo>
                <a:lnTo>
                  <a:pt x="130683" y="25400"/>
                </a:lnTo>
                <a:lnTo>
                  <a:pt x="156083" y="25400"/>
                </a:lnTo>
                <a:lnTo>
                  <a:pt x="156083" y="0"/>
                </a:lnTo>
                <a:close/>
              </a:path>
              <a:path w="1223010" h="2753360">
                <a:moveTo>
                  <a:pt x="105283" y="0"/>
                </a:moveTo>
                <a:lnTo>
                  <a:pt x="79883" y="0"/>
                </a:lnTo>
                <a:lnTo>
                  <a:pt x="79883" y="25400"/>
                </a:lnTo>
                <a:lnTo>
                  <a:pt x="105283" y="25400"/>
                </a:lnTo>
                <a:lnTo>
                  <a:pt x="105283" y="0"/>
                </a:lnTo>
                <a:close/>
              </a:path>
              <a:path w="1223010" h="2753360">
                <a:moveTo>
                  <a:pt x="54483" y="0"/>
                </a:moveTo>
                <a:lnTo>
                  <a:pt x="29083" y="0"/>
                </a:lnTo>
                <a:lnTo>
                  <a:pt x="29083" y="25400"/>
                </a:lnTo>
                <a:lnTo>
                  <a:pt x="54483" y="25400"/>
                </a:lnTo>
                <a:lnTo>
                  <a:pt x="54483" y="0"/>
                </a:lnTo>
                <a:close/>
              </a:path>
              <a:path w="1223010" h="2753360">
                <a:moveTo>
                  <a:pt x="25400" y="21717"/>
                </a:moveTo>
                <a:lnTo>
                  <a:pt x="0" y="21717"/>
                </a:lnTo>
                <a:lnTo>
                  <a:pt x="0" y="47117"/>
                </a:lnTo>
                <a:lnTo>
                  <a:pt x="25400" y="47117"/>
                </a:lnTo>
                <a:lnTo>
                  <a:pt x="25400" y="21717"/>
                </a:lnTo>
                <a:close/>
              </a:path>
              <a:path w="1223010" h="2753360">
                <a:moveTo>
                  <a:pt x="25400" y="72517"/>
                </a:moveTo>
                <a:lnTo>
                  <a:pt x="0" y="72517"/>
                </a:lnTo>
                <a:lnTo>
                  <a:pt x="0" y="97917"/>
                </a:lnTo>
                <a:lnTo>
                  <a:pt x="25400" y="97917"/>
                </a:lnTo>
                <a:lnTo>
                  <a:pt x="25400" y="72517"/>
                </a:lnTo>
                <a:close/>
              </a:path>
              <a:path w="1223010" h="2753360">
                <a:moveTo>
                  <a:pt x="25400" y="123317"/>
                </a:moveTo>
                <a:lnTo>
                  <a:pt x="0" y="123317"/>
                </a:lnTo>
                <a:lnTo>
                  <a:pt x="0" y="148717"/>
                </a:lnTo>
                <a:lnTo>
                  <a:pt x="25400" y="148717"/>
                </a:lnTo>
                <a:lnTo>
                  <a:pt x="25400" y="123317"/>
                </a:lnTo>
                <a:close/>
              </a:path>
              <a:path w="1223010" h="2753360">
                <a:moveTo>
                  <a:pt x="25400" y="174117"/>
                </a:moveTo>
                <a:lnTo>
                  <a:pt x="0" y="174117"/>
                </a:lnTo>
                <a:lnTo>
                  <a:pt x="0" y="199517"/>
                </a:lnTo>
                <a:lnTo>
                  <a:pt x="25400" y="199517"/>
                </a:lnTo>
                <a:lnTo>
                  <a:pt x="25400" y="174117"/>
                </a:lnTo>
                <a:close/>
              </a:path>
              <a:path w="1223010" h="2753360">
                <a:moveTo>
                  <a:pt x="25400" y="224917"/>
                </a:moveTo>
                <a:lnTo>
                  <a:pt x="0" y="224917"/>
                </a:lnTo>
                <a:lnTo>
                  <a:pt x="0" y="250317"/>
                </a:lnTo>
                <a:lnTo>
                  <a:pt x="25400" y="250317"/>
                </a:lnTo>
                <a:lnTo>
                  <a:pt x="25400" y="224917"/>
                </a:lnTo>
                <a:close/>
              </a:path>
              <a:path w="1223010" h="2753360">
                <a:moveTo>
                  <a:pt x="25400" y="275717"/>
                </a:moveTo>
                <a:lnTo>
                  <a:pt x="0" y="275717"/>
                </a:lnTo>
                <a:lnTo>
                  <a:pt x="0" y="301117"/>
                </a:lnTo>
                <a:lnTo>
                  <a:pt x="25400" y="301117"/>
                </a:lnTo>
                <a:lnTo>
                  <a:pt x="25400" y="275717"/>
                </a:lnTo>
                <a:close/>
              </a:path>
              <a:path w="1223010" h="2753360">
                <a:moveTo>
                  <a:pt x="25400" y="326517"/>
                </a:moveTo>
                <a:lnTo>
                  <a:pt x="0" y="326517"/>
                </a:lnTo>
                <a:lnTo>
                  <a:pt x="0" y="351917"/>
                </a:lnTo>
                <a:lnTo>
                  <a:pt x="25400" y="351917"/>
                </a:lnTo>
                <a:lnTo>
                  <a:pt x="25400" y="326517"/>
                </a:lnTo>
                <a:close/>
              </a:path>
              <a:path w="1223010" h="2753360">
                <a:moveTo>
                  <a:pt x="25400" y="377317"/>
                </a:moveTo>
                <a:lnTo>
                  <a:pt x="0" y="377317"/>
                </a:lnTo>
                <a:lnTo>
                  <a:pt x="0" y="402717"/>
                </a:lnTo>
                <a:lnTo>
                  <a:pt x="25400" y="402717"/>
                </a:lnTo>
                <a:lnTo>
                  <a:pt x="25400" y="377317"/>
                </a:lnTo>
                <a:close/>
              </a:path>
              <a:path w="1223010" h="2753360">
                <a:moveTo>
                  <a:pt x="25400" y="428117"/>
                </a:moveTo>
                <a:lnTo>
                  <a:pt x="0" y="428117"/>
                </a:lnTo>
                <a:lnTo>
                  <a:pt x="0" y="453517"/>
                </a:lnTo>
                <a:lnTo>
                  <a:pt x="25400" y="453517"/>
                </a:lnTo>
                <a:lnTo>
                  <a:pt x="25400" y="428117"/>
                </a:lnTo>
                <a:close/>
              </a:path>
              <a:path w="1223010" h="2753360">
                <a:moveTo>
                  <a:pt x="25400" y="478917"/>
                </a:moveTo>
                <a:lnTo>
                  <a:pt x="0" y="478917"/>
                </a:lnTo>
                <a:lnTo>
                  <a:pt x="0" y="504317"/>
                </a:lnTo>
                <a:lnTo>
                  <a:pt x="25400" y="504317"/>
                </a:lnTo>
                <a:lnTo>
                  <a:pt x="25400" y="478917"/>
                </a:lnTo>
                <a:close/>
              </a:path>
              <a:path w="1223010" h="2753360">
                <a:moveTo>
                  <a:pt x="25400" y="529717"/>
                </a:moveTo>
                <a:lnTo>
                  <a:pt x="0" y="529717"/>
                </a:lnTo>
                <a:lnTo>
                  <a:pt x="0" y="555117"/>
                </a:lnTo>
                <a:lnTo>
                  <a:pt x="25400" y="555117"/>
                </a:lnTo>
                <a:lnTo>
                  <a:pt x="25400" y="529717"/>
                </a:lnTo>
                <a:close/>
              </a:path>
              <a:path w="1223010" h="2753360">
                <a:moveTo>
                  <a:pt x="25400" y="580517"/>
                </a:moveTo>
                <a:lnTo>
                  <a:pt x="0" y="580517"/>
                </a:lnTo>
                <a:lnTo>
                  <a:pt x="0" y="605917"/>
                </a:lnTo>
                <a:lnTo>
                  <a:pt x="25400" y="605917"/>
                </a:lnTo>
                <a:lnTo>
                  <a:pt x="25400" y="580517"/>
                </a:lnTo>
                <a:close/>
              </a:path>
              <a:path w="1223010" h="2753360">
                <a:moveTo>
                  <a:pt x="25400" y="631317"/>
                </a:moveTo>
                <a:lnTo>
                  <a:pt x="0" y="631317"/>
                </a:lnTo>
                <a:lnTo>
                  <a:pt x="0" y="656717"/>
                </a:lnTo>
                <a:lnTo>
                  <a:pt x="25400" y="656717"/>
                </a:lnTo>
                <a:lnTo>
                  <a:pt x="25400" y="631317"/>
                </a:lnTo>
                <a:close/>
              </a:path>
              <a:path w="1223010" h="2753360">
                <a:moveTo>
                  <a:pt x="25400" y="682117"/>
                </a:moveTo>
                <a:lnTo>
                  <a:pt x="0" y="682117"/>
                </a:lnTo>
                <a:lnTo>
                  <a:pt x="0" y="707517"/>
                </a:lnTo>
                <a:lnTo>
                  <a:pt x="25400" y="707517"/>
                </a:lnTo>
                <a:lnTo>
                  <a:pt x="25400" y="682117"/>
                </a:lnTo>
                <a:close/>
              </a:path>
              <a:path w="1223010" h="2753360">
                <a:moveTo>
                  <a:pt x="25400" y="732917"/>
                </a:moveTo>
                <a:lnTo>
                  <a:pt x="0" y="732917"/>
                </a:lnTo>
                <a:lnTo>
                  <a:pt x="0" y="758317"/>
                </a:lnTo>
                <a:lnTo>
                  <a:pt x="25400" y="758317"/>
                </a:lnTo>
                <a:lnTo>
                  <a:pt x="25400" y="732917"/>
                </a:lnTo>
                <a:close/>
              </a:path>
              <a:path w="1223010" h="2753360">
                <a:moveTo>
                  <a:pt x="25400" y="783717"/>
                </a:moveTo>
                <a:lnTo>
                  <a:pt x="0" y="783717"/>
                </a:lnTo>
                <a:lnTo>
                  <a:pt x="0" y="809117"/>
                </a:lnTo>
                <a:lnTo>
                  <a:pt x="25400" y="809117"/>
                </a:lnTo>
                <a:lnTo>
                  <a:pt x="25400" y="783717"/>
                </a:lnTo>
                <a:close/>
              </a:path>
              <a:path w="1223010" h="2753360">
                <a:moveTo>
                  <a:pt x="25400" y="834517"/>
                </a:moveTo>
                <a:lnTo>
                  <a:pt x="0" y="834517"/>
                </a:lnTo>
                <a:lnTo>
                  <a:pt x="0" y="859917"/>
                </a:lnTo>
                <a:lnTo>
                  <a:pt x="25400" y="859917"/>
                </a:lnTo>
                <a:lnTo>
                  <a:pt x="25400" y="834517"/>
                </a:lnTo>
                <a:close/>
              </a:path>
              <a:path w="1223010" h="2753360">
                <a:moveTo>
                  <a:pt x="25400" y="885317"/>
                </a:moveTo>
                <a:lnTo>
                  <a:pt x="0" y="885317"/>
                </a:lnTo>
                <a:lnTo>
                  <a:pt x="0" y="910717"/>
                </a:lnTo>
                <a:lnTo>
                  <a:pt x="25400" y="910717"/>
                </a:lnTo>
                <a:lnTo>
                  <a:pt x="25400" y="885317"/>
                </a:lnTo>
                <a:close/>
              </a:path>
              <a:path w="1223010" h="2753360">
                <a:moveTo>
                  <a:pt x="25400" y="936117"/>
                </a:moveTo>
                <a:lnTo>
                  <a:pt x="0" y="936117"/>
                </a:lnTo>
                <a:lnTo>
                  <a:pt x="0" y="961517"/>
                </a:lnTo>
                <a:lnTo>
                  <a:pt x="25400" y="961517"/>
                </a:lnTo>
                <a:lnTo>
                  <a:pt x="25400" y="936117"/>
                </a:lnTo>
                <a:close/>
              </a:path>
              <a:path w="1223010" h="2753360">
                <a:moveTo>
                  <a:pt x="25400" y="986917"/>
                </a:moveTo>
                <a:lnTo>
                  <a:pt x="0" y="986917"/>
                </a:lnTo>
                <a:lnTo>
                  <a:pt x="0" y="1012317"/>
                </a:lnTo>
                <a:lnTo>
                  <a:pt x="25400" y="1012317"/>
                </a:lnTo>
                <a:lnTo>
                  <a:pt x="25400" y="986917"/>
                </a:lnTo>
                <a:close/>
              </a:path>
              <a:path w="1223010" h="2753360">
                <a:moveTo>
                  <a:pt x="25400" y="1037717"/>
                </a:moveTo>
                <a:lnTo>
                  <a:pt x="0" y="1037717"/>
                </a:lnTo>
                <a:lnTo>
                  <a:pt x="0" y="1063117"/>
                </a:lnTo>
                <a:lnTo>
                  <a:pt x="25400" y="1063117"/>
                </a:lnTo>
                <a:lnTo>
                  <a:pt x="25400" y="1037717"/>
                </a:lnTo>
                <a:close/>
              </a:path>
              <a:path w="1223010" h="2753360">
                <a:moveTo>
                  <a:pt x="25400" y="1088517"/>
                </a:moveTo>
                <a:lnTo>
                  <a:pt x="0" y="1088517"/>
                </a:lnTo>
                <a:lnTo>
                  <a:pt x="0" y="1113917"/>
                </a:lnTo>
                <a:lnTo>
                  <a:pt x="25400" y="1113917"/>
                </a:lnTo>
                <a:lnTo>
                  <a:pt x="25400" y="1088517"/>
                </a:lnTo>
                <a:close/>
              </a:path>
              <a:path w="1223010" h="2753360">
                <a:moveTo>
                  <a:pt x="25400" y="1139317"/>
                </a:moveTo>
                <a:lnTo>
                  <a:pt x="0" y="1139317"/>
                </a:lnTo>
                <a:lnTo>
                  <a:pt x="0" y="1164717"/>
                </a:lnTo>
                <a:lnTo>
                  <a:pt x="25400" y="1164717"/>
                </a:lnTo>
                <a:lnTo>
                  <a:pt x="25400" y="1139317"/>
                </a:lnTo>
                <a:close/>
              </a:path>
              <a:path w="1223010" h="2753360">
                <a:moveTo>
                  <a:pt x="25400" y="1190117"/>
                </a:moveTo>
                <a:lnTo>
                  <a:pt x="0" y="1190117"/>
                </a:lnTo>
                <a:lnTo>
                  <a:pt x="0" y="1215517"/>
                </a:lnTo>
                <a:lnTo>
                  <a:pt x="25400" y="1215517"/>
                </a:lnTo>
                <a:lnTo>
                  <a:pt x="25400" y="1190117"/>
                </a:lnTo>
                <a:close/>
              </a:path>
              <a:path w="1223010" h="2753360">
                <a:moveTo>
                  <a:pt x="25400" y="1240917"/>
                </a:moveTo>
                <a:lnTo>
                  <a:pt x="0" y="1240917"/>
                </a:lnTo>
                <a:lnTo>
                  <a:pt x="0" y="1266317"/>
                </a:lnTo>
                <a:lnTo>
                  <a:pt x="25400" y="1266317"/>
                </a:lnTo>
                <a:lnTo>
                  <a:pt x="25400" y="1240917"/>
                </a:lnTo>
                <a:close/>
              </a:path>
              <a:path w="1223010" h="2753360">
                <a:moveTo>
                  <a:pt x="25400" y="1291717"/>
                </a:moveTo>
                <a:lnTo>
                  <a:pt x="0" y="1291717"/>
                </a:lnTo>
                <a:lnTo>
                  <a:pt x="0" y="1317117"/>
                </a:lnTo>
                <a:lnTo>
                  <a:pt x="25400" y="1317117"/>
                </a:lnTo>
                <a:lnTo>
                  <a:pt x="25400" y="1291717"/>
                </a:lnTo>
                <a:close/>
              </a:path>
              <a:path w="1223010" h="2753360">
                <a:moveTo>
                  <a:pt x="25400" y="1342517"/>
                </a:moveTo>
                <a:lnTo>
                  <a:pt x="0" y="1342517"/>
                </a:lnTo>
                <a:lnTo>
                  <a:pt x="0" y="1367917"/>
                </a:lnTo>
                <a:lnTo>
                  <a:pt x="25400" y="1367917"/>
                </a:lnTo>
                <a:lnTo>
                  <a:pt x="25400" y="1342517"/>
                </a:lnTo>
                <a:close/>
              </a:path>
              <a:path w="1223010" h="2753360">
                <a:moveTo>
                  <a:pt x="25400" y="1393317"/>
                </a:moveTo>
                <a:lnTo>
                  <a:pt x="0" y="1393317"/>
                </a:lnTo>
                <a:lnTo>
                  <a:pt x="0" y="1418717"/>
                </a:lnTo>
                <a:lnTo>
                  <a:pt x="25400" y="1418717"/>
                </a:lnTo>
                <a:lnTo>
                  <a:pt x="25400" y="1393317"/>
                </a:lnTo>
                <a:close/>
              </a:path>
              <a:path w="1223010" h="2753360">
                <a:moveTo>
                  <a:pt x="25400" y="1444117"/>
                </a:moveTo>
                <a:lnTo>
                  <a:pt x="0" y="1444117"/>
                </a:lnTo>
                <a:lnTo>
                  <a:pt x="0" y="1469517"/>
                </a:lnTo>
                <a:lnTo>
                  <a:pt x="25400" y="1469517"/>
                </a:lnTo>
                <a:lnTo>
                  <a:pt x="25400" y="1444117"/>
                </a:lnTo>
                <a:close/>
              </a:path>
              <a:path w="1223010" h="2753360">
                <a:moveTo>
                  <a:pt x="25400" y="1494917"/>
                </a:moveTo>
                <a:lnTo>
                  <a:pt x="0" y="1494917"/>
                </a:lnTo>
                <a:lnTo>
                  <a:pt x="0" y="1520317"/>
                </a:lnTo>
                <a:lnTo>
                  <a:pt x="25400" y="1520317"/>
                </a:lnTo>
                <a:lnTo>
                  <a:pt x="25400" y="1494917"/>
                </a:lnTo>
                <a:close/>
              </a:path>
              <a:path w="1223010" h="2753360">
                <a:moveTo>
                  <a:pt x="25400" y="1545717"/>
                </a:moveTo>
                <a:lnTo>
                  <a:pt x="0" y="1545717"/>
                </a:lnTo>
                <a:lnTo>
                  <a:pt x="0" y="1571117"/>
                </a:lnTo>
                <a:lnTo>
                  <a:pt x="25400" y="1571117"/>
                </a:lnTo>
                <a:lnTo>
                  <a:pt x="25400" y="1545717"/>
                </a:lnTo>
                <a:close/>
              </a:path>
              <a:path w="1223010" h="2753360">
                <a:moveTo>
                  <a:pt x="25400" y="1596517"/>
                </a:moveTo>
                <a:lnTo>
                  <a:pt x="0" y="1596517"/>
                </a:lnTo>
                <a:lnTo>
                  <a:pt x="0" y="1621917"/>
                </a:lnTo>
                <a:lnTo>
                  <a:pt x="25400" y="1621917"/>
                </a:lnTo>
                <a:lnTo>
                  <a:pt x="25400" y="1596517"/>
                </a:lnTo>
                <a:close/>
              </a:path>
              <a:path w="1223010" h="2753360">
                <a:moveTo>
                  <a:pt x="25400" y="1647317"/>
                </a:moveTo>
                <a:lnTo>
                  <a:pt x="0" y="1647317"/>
                </a:lnTo>
                <a:lnTo>
                  <a:pt x="0" y="1672717"/>
                </a:lnTo>
                <a:lnTo>
                  <a:pt x="25400" y="1672717"/>
                </a:lnTo>
                <a:lnTo>
                  <a:pt x="25400" y="1647317"/>
                </a:lnTo>
                <a:close/>
              </a:path>
              <a:path w="1223010" h="2753360">
                <a:moveTo>
                  <a:pt x="25400" y="1698117"/>
                </a:moveTo>
                <a:lnTo>
                  <a:pt x="0" y="1698117"/>
                </a:lnTo>
                <a:lnTo>
                  <a:pt x="0" y="1723517"/>
                </a:lnTo>
                <a:lnTo>
                  <a:pt x="25400" y="1723517"/>
                </a:lnTo>
                <a:lnTo>
                  <a:pt x="25400" y="1698117"/>
                </a:lnTo>
                <a:close/>
              </a:path>
              <a:path w="1223010" h="2753360">
                <a:moveTo>
                  <a:pt x="25400" y="1748917"/>
                </a:moveTo>
                <a:lnTo>
                  <a:pt x="0" y="1748917"/>
                </a:lnTo>
                <a:lnTo>
                  <a:pt x="0" y="1774317"/>
                </a:lnTo>
                <a:lnTo>
                  <a:pt x="25400" y="1774317"/>
                </a:lnTo>
                <a:lnTo>
                  <a:pt x="25400" y="1748917"/>
                </a:lnTo>
                <a:close/>
              </a:path>
              <a:path w="1223010" h="2753360">
                <a:moveTo>
                  <a:pt x="25400" y="1799717"/>
                </a:moveTo>
                <a:lnTo>
                  <a:pt x="0" y="1799717"/>
                </a:lnTo>
                <a:lnTo>
                  <a:pt x="0" y="1825117"/>
                </a:lnTo>
                <a:lnTo>
                  <a:pt x="25400" y="1825117"/>
                </a:lnTo>
                <a:lnTo>
                  <a:pt x="25400" y="1799717"/>
                </a:lnTo>
                <a:close/>
              </a:path>
              <a:path w="1223010" h="2753360">
                <a:moveTo>
                  <a:pt x="25400" y="1850517"/>
                </a:moveTo>
                <a:lnTo>
                  <a:pt x="0" y="1850517"/>
                </a:lnTo>
                <a:lnTo>
                  <a:pt x="0" y="1875917"/>
                </a:lnTo>
                <a:lnTo>
                  <a:pt x="25400" y="1875917"/>
                </a:lnTo>
                <a:lnTo>
                  <a:pt x="25400" y="1850517"/>
                </a:lnTo>
                <a:close/>
              </a:path>
              <a:path w="1223010" h="2753360">
                <a:moveTo>
                  <a:pt x="25400" y="1901317"/>
                </a:moveTo>
                <a:lnTo>
                  <a:pt x="0" y="1901317"/>
                </a:lnTo>
                <a:lnTo>
                  <a:pt x="0" y="1926717"/>
                </a:lnTo>
                <a:lnTo>
                  <a:pt x="25400" y="1926717"/>
                </a:lnTo>
                <a:lnTo>
                  <a:pt x="25400" y="1901317"/>
                </a:lnTo>
                <a:close/>
              </a:path>
              <a:path w="1223010" h="2753360">
                <a:moveTo>
                  <a:pt x="25400" y="1952117"/>
                </a:moveTo>
                <a:lnTo>
                  <a:pt x="0" y="1952117"/>
                </a:lnTo>
                <a:lnTo>
                  <a:pt x="0" y="1977517"/>
                </a:lnTo>
                <a:lnTo>
                  <a:pt x="25400" y="1977517"/>
                </a:lnTo>
                <a:lnTo>
                  <a:pt x="25400" y="1952117"/>
                </a:lnTo>
                <a:close/>
              </a:path>
              <a:path w="1223010" h="2753360">
                <a:moveTo>
                  <a:pt x="25400" y="2002917"/>
                </a:moveTo>
                <a:lnTo>
                  <a:pt x="0" y="2002917"/>
                </a:lnTo>
                <a:lnTo>
                  <a:pt x="0" y="2028317"/>
                </a:lnTo>
                <a:lnTo>
                  <a:pt x="25400" y="2028317"/>
                </a:lnTo>
                <a:lnTo>
                  <a:pt x="25400" y="2002917"/>
                </a:lnTo>
                <a:close/>
              </a:path>
              <a:path w="1223010" h="2753360">
                <a:moveTo>
                  <a:pt x="25400" y="2053717"/>
                </a:moveTo>
                <a:lnTo>
                  <a:pt x="0" y="2053717"/>
                </a:lnTo>
                <a:lnTo>
                  <a:pt x="0" y="2079117"/>
                </a:lnTo>
                <a:lnTo>
                  <a:pt x="25400" y="2079117"/>
                </a:lnTo>
                <a:lnTo>
                  <a:pt x="25400" y="2053717"/>
                </a:lnTo>
                <a:close/>
              </a:path>
              <a:path w="1223010" h="2753360">
                <a:moveTo>
                  <a:pt x="25400" y="2104517"/>
                </a:moveTo>
                <a:lnTo>
                  <a:pt x="0" y="2104517"/>
                </a:lnTo>
                <a:lnTo>
                  <a:pt x="0" y="2129917"/>
                </a:lnTo>
                <a:lnTo>
                  <a:pt x="25400" y="2129917"/>
                </a:lnTo>
                <a:lnTo>
                  <a:pt x="25400" y="2104517"/>
                </a:lnTo>
                <a:close/>
              </a:path>
              <a:path w="1223010" h="2753360">
                <a:moveTo>
                  <a:pt x="25400" y="2155317"/>
                </a:moveTo>
                <a:lnTo>
                  <a:pt x="0" y="2155317"/>
                </a:lnTo>
                <a:lnTo>
                  <a:pt x="0" y="2180717"/>
                </a:lnTo>
                <a:lnTo>
                  <a:pt x="25400" y="2180717"/>
                </a:lnTo>
                <a:lnTo>
                  <a:pt x="25400" y="2155317"/>
                </a:lnTo>
                <a:close/>
              </a:path>
              <a:path w="1223010" h="2753360">
                <a:moveTo>
                  <a:pt x="25400" y="2206117"/>
                </a:moveTo>
                <a:lnTo>
                  <a:pt x="0" y="2206117"/>
                </a:lnTo>
                <a:lnTo>
                  <a:pt x="0" y="2231517"/>
                </a:lnTo>
                <a:lnTo>
                  <a:pt x="25400" y="2231517"/>
                </a:lnTo>
                <a:lnTo>
                  <a:pt x="25400" y="2206117"/>
                </a:lnTo>
                <a:close/>
              </a:path>
              <a:path w="1223010" h="2753360">
                <a:moveTo>
                  <a:pt x="25400" y="2256917"/>
                </a:moveTo>
                <a:lnTo>
                  <a:pt x="0" y="2256917"/>
                </a:lnTo>
                <a:lnTo>
                  <a:pt x="0" y="2282317"/>
                </a:lnTo>
                <a:lnTo>
                  <a:pt x="25400" y="2282317"/>
                </a:lnTo>
                <a:lnTo>
                  <a:pt x="25400" y="2256917"/>
                </a:lnTo>
                <a:close/>
              </a:path>
              <a:path w="1223010" h="2753360">
                <a:moveTo>
                  <a:pt x="25400" y="2307717"/>
                </a:moveTo>
                <a:lnTo>
                  <a:pt x="0" y="2307717"/>
                </a:lnTo>
                <a:lnTo>
                  <a:pt x="0" y="2333117"/>
                </a:lnTo>
                <a:lnTo>
                  <a:pt x="25400" y="2333117"/>
                </a:lnTo>
                <a:lnTo>
                  <a:pt x="25400" y="2307717"/>
                </a:lnTo>
                <a:close/>
              </a:path>
              <a:path w="1223010" h="2753360">
                <a:moveTo>
                  <a:pt x="25400" y="2358517"/>
                </a:moveTo>
                <a:lnTo>
                  <a:pt x="0" y="2358517"/>
                </a:lnTo>
                <a:lnTo>
                  <a:pt x="0" y="2383917"/>
                </a:lnTo>
                <a:lnTo>
                  <a:pt x="25400" y="2383917"/>
                </a:lnTo>
                <a:lnTo>
                  <a:pt x="25400" y="2358517"/>
                </a:lnTo>
                <a:close/>
              </a:path>
              <a:path w="1223010" h="2753360">
                <a:moveTo>
                  <a:pt x="25400" y="2409317"/>
                </a:moveTo>
                <a:lnTo>
                  <a:pt x="0" y="2409317"/>
                </a:lnTo>
                <a:lnTo>
                  <a:pt x="0" y="2434717"/>
                </a:lnTo>
                <a:lnTo>
                  <a:pt x="25400" y="2434717"/>
                </a:lnTo>
                <a:lnTo>
                  <a:pt x="25400" y="2409317"/>
                </a:lnTo>
                <a:close/>
              </a:path>
              <a:path w="1223010" h="2753360">
                <a:moveTo>
                  <a:pt x="25400" y="2460117"/>
                </a:moveTo>
                <a:lnTo>
                  <a:pt x="0" y="2460117"/>
                </a:lnTo>
                <a:lnTo>
                  <a:pt x="0" y="2485517"/>
                </a:lnTo>
                <a:lnTo>
                  <a:pt x="25400" y="2485517"/>
                </a:lnTo>
                <a:lnTo>
                  <a:pt x="25400" y="2460117"/>
                </a:lnTo>
                <a:close/>
              </a:path>
              <a:path w="1223010" h="2753360">
                <a:moveTo>
                  <a:pt x="25400" y="2510917"/>
                </a:moveTo>
                <a:lnTo>
                  <a:pt x="0" y="2510917"/>
                </a:lnTo>
                <a:lnTo>
                  <a:pt x="0" y="2536317"/>
                </a:lnTo>
                <a:lnTo>
                  <a:pt x="25400" y="2536317"/>
                </a:lnTo>
                <a:lnTo>
                  <a:pt x="25400" y="2510917"/>
                </a:lnTo>
                <a:close/>
              </a:path>
              <a:path w="1223010" h="2753360">
                <a:moveTo>
                  <a:pt x="25400" y="2561717"/>
                </a:moveTo>
                <a:lnTo>
                  <a:pt x="0" y="2561717"/>
                </a:lnTo>
                <a:lnTo>
                  <a:pt x="0" y="2587117"/>
                </a:lnTo>
                <a:lnTo>
                  <a:pt x="25400" y="2587117"/>
                </a:lnTo>
                <a:lnTo>
                  <a:pt x="25400" y="2561717"/>
                </a:lnTo>
                <a:close/>
              </a:path>
              <a:path w="1223010" h="2753360">
                <a:moveTo>
                  <a:pt x="25400" y="2612542"/>
                </a:moveTo>
                <a:lnTo>
                  <a:pt x="0" y="2612542"/>
                </a:lnTo>
                <a:lnTo>
                  <a:pt x="0" y="2637942"/>
                </a:lnTo>
                <a:lnTo>
                  <a:pt x="25400" y="2637942"/>
                </a:lnTo>
                <a:lnTo>
                  <a:pt x="25400" y="2612542"/>
                </a:lnTo>
                <a:close/>
              </a:path>
              <a:path w="1223010" h="2753360">
                <a:moveTo>
                  <a:pt x="25400" y="2663342"/>
                </a:moveTo>
                <a:lnTo>
                  <a:pt x="0" y="2663342"/>
                </a:lnTo>
                <a:lnTo>
                  <a:pt x="0" y="2688742"/>
                </a:lnTo>
                <a:lnTo>
                  <a:pt x="25400" y="2688742"/>
                </a:lnTo>
                <a:lnTo>
                  <a:pt x="25400" y="2663342"/>
                </a:lnTo>
                <a:close/>
              </a:path>
              <a:path w="1223010" h="2753360">
                <a:moveTo>
                  <a:pt x="58420" y="2681185"/>
                </a:moveTo>
                <a:lnTo>
                  <a:pt x="33020" y="2681185"/>
                </a:lnTo>
                <a:lnTo>
                  <a:pt x="33020" y="2706585"/>
                </a:lnTo>
                <a:lnTo>
                  <a:pt x="58420" y="2706585"/>
                </a:lnTo>
                <a:lnTo>
                  <a:pt x="58420" y="2681185"/>
                </a:lnTo>
                <a:close/>
              </a:path>
              <a:path w="1223010" h="2753360">
                <a:moveTo>
                  <a:pt x="109220" y="2681185"/>
                </a:moveTo>
                <a:lnTo>
                  <a:pt x="83820" y="2681185"/>
                </a:lnTo>
                <a:lnTo>
                  <a:pt x="83820" y="2706585"/>
                </a:lnTo>
                <a:lnTo>
                  <a:pt x="109220" y="2706585"/>
                </a:lnTo>
                <a:lnTo>
                  <a:pt x="109220" y="2681185"/>
                </a:lnTo>
                <a:close/>
              </a:path>
              <a:path w="1223010" h="2753360">
                <a:moveTo>
                  <a:pt x="185420" y="2697133"/>
                </a:moveTo>
                <a:lnTo>
                  <a:pt x="127508" y="2730906"/>
                </a:lnTo>
                <a:lnTo>
                  <a:pt x="125475" y="2738678"/>
                </a:lnTo>
                <a:lnTo>
                  <a:pt x="132587" y="2750794"/>
                </a:lnTo>
                <a:lnTo>
                  <a:pt x="140335" y="2752839"/>
                </a:lnTo>
                <a:lnTo>
                  <a:pt x="219658" y="2706585"/>
                </a:lnTo>
                <a:lnTo>
                  <a:pt x="185420" y="2706585"/>
                </a:lnTo>
                <a:lnTo>
                  <a:pt x="185420" y="2697133"/>
                </a:lnTo>
                <a:close/>
              </a:path>
              <a:path w="1223010" h="2753360">
                <a:moveTo>
                  <a:pt x="160020" y="2681185"/>
                </a:moveTo>
                <a:lnTo>
                  <a:pt x="134620" y="2681185"/>
                </a:lnTo>
                <a:lnTo>
                  <a:pt x="134620" y="2706585"/>
                </a:lnTo>
                <a:lnTo>
                  <a:pt x="160020" y="2706585"/>
                </a:lnTo>
                <a:lnTo>
                  <a:pt x="160020" y="2681185"/>
                </a:lnTo>
                <a:close/>
              </a:path>
              <a:path w="1223010" h="2753360">
                <a:moveTo>
                  <a:pt x="190990" y="2693884"/>
                </a:moveTo>
                <a:lnTo>
                  <a:pt x="185420" y="2697133"/>
                </a:lnTo>
                <a:lnTo>
                  <a:pt x="185420" y="2706585"/>
                </a:lnTo>
                <a:lnTo>
                  <a:pt x="210820" y="2706585"/>
                </a:lnTo>
                <a:lnTo>
                  <a:pt x="210820" y="2704858"/>
                </a:lnTo>
                <a:lnTo>
                  <a:pt x="209803" y="2704858"/>
                </a:lnTo>
                <a:lnTo>
                  <a:pt x="190990" y="2693884"/>
                </a:lnTo>
                <a:close/>
              </a:path>
              <a:path w="1223010" h="2753360">
                <a:moveTo>
                  <a:pt x="219658" y="2681185"/>
                </a:moveTo>
                <a:lnTo>
                  <a:pt x="210820" y="2681185"/>
                </a:lnTo>
                <a:lnTo>
                  <a:pt x="210820" y="2706585"/>
                </a:lnTo>
                <a:lnTo>
                  <a:pt x="219658" y="2706585"/>
                </a:lnTo>
                <a:lnTo>
                  <a:pt x="241426" y="2693885"/>
                </a:lnTo>
                <a:lnTo>
                  <a:pt x="219658" y="2681185"/>
                </a:lnTo>
                <a:close/>
              </a:path>
              <a:path w="1223010" h="2753360">
                <a:moveTo>
                  <a:pt x="209803" y="2682913"/>
                </a:moveTo>
                <a:lnTo>
                  <a:pt x="190990" y="2693884"/>
                </a:lnTo>
                <a:lnTo>
                  <a:pt x="209803" y="2704858"/>
                </a:lnTo>
                <a:lnTo>
                  <a:pt x="209803" y="2682913"/>
                </a:lnTo>
                <a:close/>
              </a:path>
              <a:path w="1223010" h="2753360">
                <a:moveTo>
                  <a:pt x="210820" y="2682913"/>
                </a:moveTo>
                <a:lnTo>
                  <a:pt x="209803" y="2682913"/>
                </a:lnTo>
                <a:lnTo>
                  <a:pt x="209803" y="2704858"/>
                </a:lnTo>
                <a:lnTo>
                  <a:pt x="210820" y="2704858"/>
                </a:lnTo>
                <a:lnTo>
                  <a:pt x="210820" y="2682913"/>
                </a:lnTo>
                <a:close/>
              </a:path>
              <a:path w="1223010" h="2753360">
                <a:moveTo>
                  <a:pt x="185420" y="2690634"/>
                </a:moveTo>
                <a:lnTo>
                  <a:pt x="185420" y="2697133"/>
                </a:lnTo>
                <a:lnTo>
                  <a:pt x="190990" y="2693884"/>
                </a:lnTo>
                <a:lnTo>
                  <a:pt x="185420" y="2690634"/>
                </a:lnTo>
                <a:close/>
              </a:path>
              <a:path w="1223010" h="2753360">
                <a:moveTo>
                  <a:pt x="210820" y="2681185"/>
                </a:moveTo>
                <a:lnTo>
                  <a:pt x="185420" y="2681185"/>
                </a:lnTo>
                <a:lnTo>
                  <a:pt x="185420" y="2690634"/>
                </a:lnTo>
                <a:lnTo>
                  <a:pt x="190990" y="2693884"/>
                </a:lnTo>
                <a:lnTo>
                  <a:pt x="209803" y="2682913"/>
                </a:lnTo>
                <a:lnTo>
                  <a:pt x="210820" y="2682913"/>
                </a:lnTo>
                <a:lnTo>
                  <a:pt x="210820" y="2681185"/>
                </a:lnTo>
                <a:close/>
              </a:path>
              <a:path w="1223010" h="2753360">
                <a:moveTo>
                  <a:pt x="140335" y="2634932"/>
                </a:moveTo>
                <a:lnTo>
                  <a:pt x="132587" y="2636977"/>
                </a:lnTo>
                <a:lnTo>
                  <a:pt x="125475" y="2649093"/>
                </a:lnTo>
                <a:lnTo>
                  <a:pt x="127508" y="2656878"/>
                </a:lnTo>
                <a:lnTo>
                  <a:pt x="185420" y="2690634"/>
                </a:lnTo>
                <a:lnTo>
                  <a:pt x="185420" y="2681185"/>
                </a:lnTo>
                <a:lnTo>
                  <a:pt x="219658" y="2681185"/>
                </a:lnTo>
                <a:lnTo>
                  <a:pt x="140335" y="2634932"/>
                </a:lnTo>
                <a:close/>
              </a:path>
            </a:pathLst>
          </a:custGeom>
          <a:solidFill>
            <a:srgbClr val="710C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85359" y="2982467"/>
            <a:ext cx="1099185" cy="2753360"/>
          </a:xfrm>
          <a:custGeom>
            <a:avLst/>
            <a:gdLst/>
            <a:ahLst/>
            <a:cxnLst/>
            <a:rect l="l" t="t" r="r" b="b"/>
            <a:pathLst>
              <a:path w="1099185" h="2753360">
                <a:moveTo>
                  <a:pt x="25400" y="0"/>
                </a:moveTo>
                <a:lnTo>
                  <a:pt x="0" y="0"/>
                </a:lnTo>
                <a:lnTo>
                  <a:pt x="0" y="25400"/>
                </a:lnTo>
                <a:lnTo>
                  <a:pt x="25400" y="25400"/>
                </a:lnTo>
                <a:lnTo>
                  <a:pt x="25400" y="0"/>
                </a:lnTo>
                <a:close/>
              </a:path>
              <a:path w="1099185" h="2753360">
                <a:moveTo>
                  <a:pt x="76200" y="0"/>
                </a:moveTo>
                <a:lnTo>
                  <a:pt x="50800" y="0"/>
                </a:lnTo>
                <a:lnTo>
                  <a:pt x="508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099185" h="2753360">
                <a:moveTo>
                  <a:pt x="127000" y="0"/>
                </a:moveTo>
                <a:lnTo>
                  <a:pt x="101600" y="0"/>
                </a:lnTo>
                <a:lnTo>
                  <a:pt x="101600" y="25400"/>
                </a:lnTo>
                <a:lnTo>
                  <a:pt x="127000" y="25400"/>
                </a:lnTo>
                <a:lnTo>
                  <a:pt x="127000" y="0"/>
                </a:lnTo>
                <a:close/>
              </a:path>
              <a:path w="1099185" h="2753360">
                <a:moveTo>
                  <a:pt x="177800" y="0"/>
                </a:moveTo>
                <a:lnTo>
                  <a:pt x="152400" y="0"/>
                </a:lnTo>
                <a:lnTo>
                  <a:pt x="152400" y="25400"/>
                </a:lnTo>
                <a:lnTo>
                  <a:pt x="177800" y="25400"/>
                </a:lnTo>
                <a:lnTo>
                  <a:pt x="177800" y="0"/>
                </a:lnTo>
                <a:close/>
              </a:path>
              <a:path w="1099185" h="2753360">
                <a:moveTo>
                  <a:pt x="228600" y="0"/>
                </a:moveTo>
                <a:lnTo>
                  <a:pt x="203200" y="0"/>
                </a:lnTo>
                <a:lnTo>
                  <a:pt x="203200" y="25400"/>
                </a:lnTo>
                <a:lnTo>
                  <a:pt x="228600" y="25400"/>
                </a:lnTo>
                <a:lnTo>
                  <a:pt x="228600" y="0"/>
                </a:lnTo>
                <a:close/>
              </a:path>
              <a:path w="1099185" h="2753360">
                <a:moveTo>
                  <a:pt x="279400" y="0"/>
                </a:moveTo>
                <a:lnTo>
                  <a:pt x="254000" y="0"/>
                </a:lnTo>
                <a:lnTo>
                  <a:pt x="254000" y="25400"/>
                </a:lnTo>
                <a:lnTo>
                  <a:pt x="279400" y="25400"/>
                </a:lnTo>
                <a:lnTo>
                  <a:pt x="279400" y="0"/>
                </a:lnTo>
                <a:close/>
              </a:path>
              <a:path w="1099185" h="2753360">
                <a:moveTo>
                  <a:pt x="330200" y="0"/>
                </a:moveTo>
                <a:lnTo>
                  <a:pt x="304800" y="0"/>
                </a:lnTo>
                <a:lnTo>
                  <a:pt x="304800" y="25400"/>
                </a:lnTo>
                <a:lnTo>
                  <a:pt x="330200" y="25400"/>
                </a:lnTo>
                <a:lnTo>
                  <a:pt x="330200" y="0"/>
                </a:lnTo>
                <a:close/>
              </a:path>
              <a:path w="1099185" h="2753360">
                <a:moveTo>
                  <a:pt x="381000" y="0"/>
                </a:moveTo>
                <a:lnTo>
                  <a:pt x="355600" y="0"/>
                </a:lnTo>
                <a:lnTo>
                  <a:pt x="355600" y="25400"/>
                </a:lnTo>
                <a:lnTo>
                  <a:pt x="381000" y="25400"/>
                </a:lnTo>
                <a:lnTo>
                  <a:pt x="381000" y="0"/>
                </a:lnTo>
                <a:close/>
              </a:path>
              <a:path w="1099185" h="2753360">
                <a:moveTo>
                  <a:pt x="431800" y="0"/>
                </a:moveTo>
                <a:lnTo>
                  <a:pt x="406400" y="0"/>
                </a:lnTo>
                <a:lnTo>
                  <a:pt x="406400" y="25400"/>
                </a:lnTo>
                <a:lnTo>
                  <a:pt x="431800" y="25400"/>
                </a:lnTo>
                <a:lnTo>
                  <a:pt x="431800" y="0"/>
                </a:lnTo>
                <a:close/>
              </a:path>
              <a:path w="1099185" h="2753360">
                <a:moveTo>
                  <a:pt x="482600" y="0"/>
                </a:moveTo>
                <a:lnTo>
                  <a:pt x="457200" y="0"/>
                </a:lnTo>
                <a:lnTo>
                  <a:pt x="457200" y="25400"/>
                </a:lnTo>
                <a:lnTo>
                  <a:pt x="482600" y="25400"/>
                </a:lnTo>
                <a:lnTo>
                  <a:pt x="482600" y="0"/>
                </a:lnTo>
                <a:close/>
              </a:path>
              <a:path w="1099185" h="2753360">
                <a:moveTo>
                  <a:pt x="533400" y="0"/>
                </a:moveTo>
                <a:lnTo>
                  <a:pt x="508000" y="0"/>
                </a:lnTo>
                <a:lnTo>
                  <a:pt x="508000" y="25400"/>
                </a:lnTo>
                <a:lnTo>
                  <a:pt x="533400" y="25400"/>
                </a:lnTo>
                <a:lnTo>
                  <a:pt x="533400" y="0"/>
                </a:lnTo>
                <a:close/>
              </a:path>
              <a:path w="1099185" h="2753360">
                <a:moveTo>
                  <a:pt x="584200" y="0"/>
                </a:moveTo>
                <a:lnTo>
                  <a:pt x="558800" y="0"/>
                </a:lnTo>
                <a:lnTo>
                  <a:pt x="558800" y="25400"/>
                </a:lnTo>
                <a:lnTo>
                  <a:pt x="584200" y="25400"/>
                </a:lnTo>
                <a:lnTo>
                  <a:pt x="584200" y="0"/>
                </a:lnTo>
                <a:close/>
              </a:path>
              <a:path w="1099185" h="2753360">
                <a:moveTo>
                  <a:pt x="635000" y="0"/>
                </a:moveTo>
                <a:lnTo>
                  <a:pt x="609600" y="0"/>
                </a:lnTo>
                <a:lnTo>
                  <a:pt x="609600" y="25400"/>
                </a:lnTo>
                <a:lnTo>
                  <a:pt x="635000" y="25400"/>
                </a:lnTo>
                <a:lnTo>
                  <a:pt x="635000" y="0"/>
                </a:lnTo>
                <a:close/>
              </a:path>
              <a:path w="1099185" h="2753360">
                <a:moveTo>
                  <a:pt x="685800" y="0"/>
                </a:moveTo>
                <a:lnTo>
                  <a:pt x="660400" y="0"/>
                </a:lnTo>
                <a:lnTo>
                  <a:pt x="660400" y="25400"/>
                </a:lnTo>
                <a:lnTo>
                  <a:pt x="685800" y="25400"/>
                </a:lnTo>
                <a:lnTo>
                  <a:pt x="685800" y="0"/>
                </a:lnTo>
                <a:close/>
              </a:path>
              <a:path w="1099185" h="2753360">
                <a:moveTo>
                  <a:pt x="736600" y="0"/>
                </a:moveTo>
                <a:lnTo>
                  <a:pt x="711200" y="0"/>
                </a:lnTo>
                <a:lnTo>
                  <a:pt x="711200" y="25400"/>
                </a:lnTo>
                <a:lnTo>
                  <a:pt x="736600" y="25400"/>
                </a:lnTo>
                <a:lnTo>
                  <a:pt x="736600" y="0"/>
                </a:lnTo>
                <a:close/>
              </a:path>
              <a:path w="1099185" h="2753360">
                <a:moveTo>
                  <a:pt x="787400" y="0"/>
                </a:moveTo>
                <a:lnTo>
                  <a:pt x="762000" y="0"/>
                </a:lnTo>
                <a:lnTo>
                  <a:pt x="762000" y="25400"/>
                </a:lnTo>
                <a:lnTo>
                  <a:pt x="787400" y="25400"/>
                </a:lnTo>
                <a:lnTo>
                  <a:pt x="787400" y="0"/>
                </a:lnTo>
                <a:close/>
              </a:path>
              <a:path w="1099185" h="2753360">
                <a:moveTo>
                  <a:pt x="838200" y="0"/>
                </a:moveTo>
                <a:lnTo>
                  <a:pt x="812800" y="0"/>
                </a:lnTo>
                <a:lnTo>
                  <a:pt x="812800" y="25400"/>
                </a:lnTo>
                <a:lnTo>
                  <a:pt x="838200" y="25400"/>
                </a:lnTo>
                <a:lnTo>
                  <a:pt x="838200" y="0"/>
                </a:lnTo>
                <a:close/>
              </a:path>
              <a:path w="1099185" h="2753360">
                <a:moveTo>
                  <a:pt x="889000" y="0"/>
                </a:moveTo>
                <a:lnTo>
                  <a:pt x="863600" y="0"/>
                </a:lnTo>
                <a:lnTo>
                  <a:pt x="863600" y="25400"/>
                </a:lnTo>
                <a:lnTo>
                  <a:pt x="889000" y="25400"/>
                </a:lnTo>
                <a:lnTo>
                  <a:pt x="889000" y="0"/>
                </a:lnTo>
                <a:close/>
              </a:path>
              <a:path w="1099185" h="2753360">
                <a:moveTo>
                  <a:pt x="939800" y="0"/>
                </a:moveTo>
                <a:lnTo>
                  <a:pt x="914400" y="0"/>
                </a:lnTo>
                <a:lnTo>
                  <a:pt x="914400" y="25400"/>
                </a:lnTo>
                <a:lnTo>
                  <a:pt x="939800" y="25400"/>
                </a:lnTo>
                <a:lnTo>
                  <a:pt x="939800" y="0"/>
                </a:lnTo>
                <a:close/>
              </a:path>
              <a:path w="1099185" h="2753360">
                <a:moveTo>
                  <a:pt x="990600" y="0"/>
                </a:moveTo>
                <a:lnTo>
                  <a:pt x="965200" y="0"/>
                </a:lnTo>
                <a:lnTo>
                  <a:pt x="965200" y="25400"/>
                </a:lnTo>
                <a:lnTo>
                  <a:pt x="990600" y="25400"/>
                </a:lnTo>
                <a:lnTo>
                  <a:pt x="990600" y="0"/>
                </a:lnTo>
                <a:close/>
              </a:path>
              <a:path w="1099185" h="2753360">
                <a:moveTo>
                  <a:pt x="1041400" y="0"/>
                </a:moveTo>
                <a:lnTo>
                  <a:pt x="1016000" y="0"/>
                </a:lnTo>
                <a:lnTo>
                  <a:pt x="1016000" y="25400"/>
                </a:lnTo>
                <a:lnTo>
                  <a:pt x="1041400" y="25400"/>
                </a:lnTo>
                <a:lnTo>
                  <a:pt x="1041400" y="0"/>
                </a:lnTo>
                <a:close/>
              </a:path>
              <a:path w="1099185" h="2753360">
                <a:moveTo>
                  <a:pt x="1093469" y="0"/>
                </a:moveTo>
                <a:lnTo>
                  <a:pt x="1066800" y="0"/>
                </a:lnTo>
                <a:lnTo>
                  <a:pt x="1066800" y="25400"/>
                </a:lnTo>
                <a:lnTo>
                  <a:pt x="1086485" y="25400"/>
                </a:lnTo>
                <a:lnTo>
                  <a:pt x="1079500" y="18415"/>
                </a:lnTo>
                <a:lnTo>
                  <a:pt x="1073785" y="18415"/>
                </a:lnTo>
                <a:lnTo>
                  <a:pt x="1073785" y="12700"/>
                </a:lnTo>
                <a:lnTo>
                  <a:pt x="1099185" y="12700"/>
                </a:lnTo>
                <a:lnTo>
                  <a:pt x="1099185" y="5715"/>
                </a:lnTo>
                <a:lnTo>
                  <a:pt x="1093469" y="0"/>
                </a:lnTo>
                <a:close/>
              </a:path>
              <a:path w="1099185" h="2753360">
                <a:moveTo>
                  <a:pt x="1073785" y="12700"/>
                </a:moveTo>
                <a:lnTo>
                  <a:pt x="1073785" y="18415"/>
                </a:lnTo>
                <a:lnTo>
                  <a:pt x="1079500" y="18415"/>
                </a:lnTo>
                <a:lnTo>
                  <a:pt x="1073785" y="12700"/>
                </a:lnTo>
                <a:close/>
              </a:path>
              <a:path w="1099185" h="2753360">
                <a:moveTo>
                  <a:pt x="1099185" y="12700"/>
                </a:moveTo>
                <a:lnTo>
                  <a:pt x="1073785" y="12700"/>
                </a:lnTo>
                <a:lnTo>
                  <a:pt x="1079500" y="18415"/>
                </a:lnTo>
                <a:lnTo>
                  <a:pt x="1099185" y="18415"/>
                </a:lnTo>
                <a:lnTo>
                  <a:pt x="1099185" y="12700"/>
                </a:lnTo>
                <a:close/>
              </a:path>
              <a:path w="1099185" h="2753360">
                <a:moveTo>
                  <a:pt x="1099185" y="43815"/>
                </a:moveTo>
                <a:lnTo>
                  <a:pt x="1073785" y="43815"/>
                </a:lnTo>
                <a:lnTo>
                  <a:pt x="1073785" y="69215"/>
                </a:lnTo>
                <a:lnTo>
                  <a:pt x="1099185" y="69215"/>
                </a:lnTo>
                <a:lnTo>
                  <a:pt x="1099185" y="43815"/>
                </a:lnTo>
                <a:close/>
              </a:path>
              <a:path w="1099185" h="2753360">
                <a:moveTo>
                  <a:pt x="1099185" y="94615"/>
                </a:moveTo>
                <a:lnTo>
                  <a:pt x="1073785" y="94615"/>
                </a:lnTo>
                <a:lnTo>
                  <a:pt x="1073785" y="120015"/>
                </a:lnTo>
                <a:lnTo>
                  <a:pt x="1099185" y="120015"/>
                </a:lnTo>
                <a:lnTo>
                  <a:pt x="1099185" y="94615"/>
                </a:lnTo>
                <a:close/>
              </a:path>
              <a:path w="1099185" h="2753360">
                <a:moveTo>
                  <a:pt x="1099185" y="145415"/>
                </a:moveTo>
                <a:lnTo>
                  <a:pt x="1073785" y="145415"/>
                </a:lnTo>
                <a:lnTo>
                  <a:pt x="1073785" y="170815"/>
                </a:lnTo>
                <a:lnTo>
                  <a:pt x="1099185" y="170815"/>
                </a:lnTo>
                <a:lnTo>
                  <a:pt x="1099185" y="145415"/>
                </a:lnTo>
                <a:close/>
              </a:path>
              <a:path w="1099185" h="2753360">
                <a:moveTo>
                  <a:pt x="1099185" y="196215"/>
                </a:moveTo>
                <a:lnTo>
                  <a:pt x="1073785" y="196215"/>
                </a:lnTo>
                <a:lnTo>
                  <a:pt x="1073785" y="221615"/>
                </a:lnTo>
                <a:lnTo>
                  <a:pt x="1099185" y="221615"/>
                </a:lnTo>
                <a:lnTo>
                  <a:pt x="1099185" y="196215"/>
                </a:lnTo>
                <a:close/>
              </a:path>
              <a:path w="1099185" h="2753360">
                <a:moveTo>
                  <a:pt x="1099185" y="247015"/>
                </a:moveTo>
                <a:lnTo>
                  <a:pt x="1073785" y="247015"/>
                </a:lnTo>
                <a:lnTo>
                  <a:pt x="1073785" y="272415"/>
                </a:lnTo>
                <a:lnTo>
                  <a:pt x="1099185" y="272415"/>
                </a:lnTo>
                <a:lnTo>
                  <a:pt x="1099185" y="247015"/>
                </a:lnTo>
                <a:close/>
              </a:path>
              <a:path w="1099185" h="2753360">
                <a:moveTo>
                  <a:pt x="1099185" y="297815"/>
                </a:moveTo>
                <a:lnTo>
                  <a:pt x="1073785" y="297815"/>
                </a:lnTo>
                <a:lnTo>
                  <a:pt x="1073785" y="323215"/>
                </a:lnTo>
                <a:lnTo>
                  <a:pt x="1099185" y="323215"/>
                </a:lnTo>
                <a:lnTo>
                  <a:pt x="1099185" y="297815"/>
                </a:lnTo>
                <a:close/>
              </a:path>
              <a:path w="1099185" h="2753360">
                <a:moveTo>
                  <a:pt x="1099185" y="348615"/>
                </a:moveTo>
                <a:lnTo>
                  <a:pt x="1073785" y="348615"/>
                </a:lnTo>
                <a:lnTo>
                  <a:pt x="1073785" y="374015"/>
                </a:lnTo>
                <a:lnTo>
                  <a:pt x="1099185" y="374015"/>
                </a:lnTo>
                <a:lnTo>
                  <a:pt x="1099185" y="348615"/>
                </a:lnTo>
                <a:close/>
              </a:path>
              <a:path w="1099185" h="2753360">
                <a:moveTo>
                  <a:pt x="1099185" y="399415"/>
                </a:moveTo>
                <a:lnTo>
                  <a:pt x="1073785" y="399415"/>
                </a:lnTo>
                <a:lnTo>
                  <a:pt x="1073785" y="424815"/>
                </a:lnTo>
                <a:lnTo>
                  <a:pt x="1099185" y="424815"/>
                </a:lnTo>
                <a:lnTo>
                  <a:pt x="1099185" y="399415"/>
                </a:lnTo>
                <a:close/>
              </a:path>
              <a:path w="1099185" h="2753360">
                <a:moveTo>
                  <a:pt x="1099185" y="450215"/>
                </a:moveTo>
                <a:lnTo>
                  <a:pt x="1073785" y="450215"/>
                </a:lnTo>
                <a:lnTo>
                  <a:pt x="1073785" y="475615"/>
                </a:lnTo>
                <a:lnTo>
                  <a:pt x="1099185" y="475615"/>
                </a:lnTo>
                <a:lnTo>
                  <a:pt x="1099185" y="450215"/>
                </a:lnTo>
                <a:close/>
              </a:path>
              <a:path w="1099185" h="2753360">
                <a:moveTo>
                  <a:pt x="1099185" y="501015"/>
                </a:moveTo>
                <a:lnTo>
                  <a:pt x="1073785" y="501015"/>
                </a:lnTo>
                <a:lnTo>
                  <a:pt x="1073785" y="526415"/>
                </a:lnTo>
                <a:lnTo>
                  <a:pt x="1099185" y="526415"/>
                </a:lnTo>
                <a:lnTo>
                  <a:pt x="1099185" y="501015"/>
                </a:lnTo>
                <a:close/>
              </a:path>
              <a:path w="1099185" h="2753360">
                <a:moveTo>
                  <a:pt x="1099185" y="551815"/>
                </a:moveTo>
                <a:lnTo>
                  <a:pt x="1073785" y="551815"/>
                </a:lnTo>
                <a:lnTo>
                  <a:pt x="1073785" y="577215"/>
                </a:lnTo>
                <a:lnTo>
                  <a:pt x="1099185" y="577215"/>
                </a:lnTo>
                <a:lnTo>
                  <a:pt x="1099185" y="551815"/>
                </a:lnTo>
                <a:close/>
              </a:path>
              <a:path w="1099185" h="2753360">
                <a:moveTo>
                  <a:pt x="1099185" y="602615"/>
                </a:moveTo>
                <a:lnTo>
                  <a:pt x="1073785" y="602615"/>
                </a:lnTo>
                <a:lnTo>
                  <a:pt x="1073785" y="628015"/>
                </a:lnTo>
                <a:lnTo>
                  <a:pt x="1099185" y="628015"/>
                </a:lnTo>
                <a:lnTo>
                  <a:pt x="1099185" y="602615"/>
                </a:lnTo>
                <a:close/>
              </a:path>
              <a:path w="1099185" h="2753360">
                <a:moveTo>
                  <a:pt x="1099185" y="653415"/>
                </a:moveTo>
                <a:lnTo>
                  <a:pt x="1073785" y="653415"/>
                </a:lnTo>
                <a:lnTo>
                  <a:pt x="1073785" y="678815"/>
                </a:lnTo>
                <a:lnTo>
                  <a:pt x="1099185" y="678815"/>
                </a:lnTo>
                <a:lnTo>
                  <a:pt x="1099185" y="653415"/>
                </a:lnTo>
                <a:close/>
              </a:path>
              <a:path w="1099185" h="2753360">
                <a:moveTo>
                  <a:pt x="1099185" y="704215"/>
                </a:moveTo>
                <a:lnTo>
                  <a:pt x="1073785" y="704215"/>
                </a:lnTo>
                <a:lnTo>
                  <a:pt x="1073785" y="729615"/>
                </a:lnTo>
                <a:lnTo>
                  <a:pt x="1099185" y="729615"/>
                </a:lnTo>
                <a:lnTo>
                  <a:pt x="1099185" y="704215"/>
                </a:lnTo>
                <a:close/>
              </a:path>
              <a:path w="1099185" h="2753360">
                <a:moveTo>
                  <a:pt x="1099185" y="755015"/>
                </a:moveTo>
                <a:lnTo>
                  <a:pt x="1073785" y="755015"/>
                </a:lnTo>
                <a:lnTo>
                  <a:pt x="1073785" y="780415"/>
                </a:lnTo>
                <a:lnTo>
                  <a:pt x="1099185" y="780415"/>
                </a:lnTo>
                <a:lnTo>
                  <a:pt x="1099185" y="755015"/>
                </a:lnTo>
                <a:close/>
              </a:path>
              <a:path w="1099185" h="2753360">
                <a:moveTo>
                  <a:pt x="1099185" y="805815"/>
                </a:moveTo>
                <a:lnTo>
                  <a:pt x="1073785" y="805815"/>
                </a:lnTo>
                <a:lnTo>
                  <a:pt x="1073785" y="831215"/>
                </a:lnTo>
                <a:lnTo>
                  <a:pt x="1099185" y="831215"/>
                </a:lnTo>
                <a:lnTo>
                  <a:pt x="1099185" y="805815"/>
                </a:lnTo>
                <a:close/>
              </a:path>
              <a:path w="1099185" h="2753360">
                <a:moveTo>
                  <a:pt x="1099185" y="856615"/>
                </a:moveTo>
                <a:lnTo>
                  <a:pt x="1073785" y="856615"/>
                </a:lnTo>
                <a:lnTo>
                  <a:pt x="1073785" y="882015"/>
                </a:lnTo>
                <a:lnTo>
                  <a:pt x="1099185" y="882015"/>
                </a:lnTo>
                <a:lnTo>
                  <a:pt x="1099185" y="856615"/>
                </a:lnTo>
                <a:close/>
              </a:path>
              <a:path w="1099185" h="2753360">
                <a:moveTo>
                  <a:pt x="1099185" y="907415"/>
                </a:moveTo>
                <a:lnTo>
                  <a:pt x="1073785" y="907415"/>
                </a:lnTo>
                <a:lnTo>
                  <a:pt x="1073785" y="932815"/>
                </a:lnTo>
                <a:lnTo>
                  <a:pt x="1099185" y="932815"/>
                </a:lnTo>
                <a:lnTo>
                  <a:pt x="1099185" y="907415"/>
                </a:lnTo>
                <a:close/>
              </a:path>
              <a:path w="1099185" h="2753360">
                <a:moveTo>
                  <a:pt x="1099185" y="958215"/>
                </a:moveTo>
                <a:lnTo>
                  <a:pt x="1073785" y="958215"/>
                </a:lnTo>
                <a:lnTo>
                  <a:pt x="1073785" y="983615"/>
                </a:lnTo>
                <a:lnTo>
                  <a:pt x="1099185" y="983615"/>
                </a:lnTo>
                <a:lnTo>
                  <a:pt x="1099185" y="958215"/>
                </a:lnTo>
                <a:close/>
              </a:path>
              <a:path w="1099185" h="2753360">
                <a:moveTo>
                  <a:pt x="1099185" y="1009015"/>
                </a:moveTo>
                <a:lnTo>
                  <a:pt x="1073785" y="1009015"/>
                </a:lnTo>
                <a:lnTo>
                  <a:pt x="1073785" y="1034415"/>
                </a:lnTo>
                <a:lnTo>
                  <a:pt x="1099185" y="1034415"/>
                </a:lnTo>
                <a:lnTo>
                  <a:pt x="1099185" y="1009015"/>
                </a:lnTo>
                <a:close/>
              </a:path>
              <a:path w="1099185" h="2753360">
                <a:moveTo>
                  <a:pt x="1099185" y="1059815"/>
                </a:moveTo>
                <a:lnTo>
                  <a:pt x="1073785" y="1059815"/>
                </a:lnTo>
                <a:lnTo>
                  <a:pt x="1073785" y="1085215"/>
                </a:lnTo>
                <a:lnTo>
                  <a:pt x="1099185" y="1085215"/>
                </a:lnTo>
                <a:lnTo>
                  <a:pt x="1099185" y="1059815"/>
                </a:lnTo>
                <a:close/>
              </a:path>
              <a:path w="1099185" h="2753360">
                <a:moveTo>
                  <a:pt x="1099185" y="1110615"/>
                </a:moveTo>
                <a:lnTo>
                  <a:pt x="1073785" y="1110615"/>
                </a:lnTo>
                <a:lnTo>
                  <a:pt x="1073785" y="1136015"/>
                </a:lnTo>
                <a:lnTo>
                  <a:pt x="1099185" y="1136015"/>
                </a:lnTo>
                <a:lnTo>
                  <a:pt x="1099185" y="1110615"/>
                </a:lnTo>
                <a:close/>
              </a:path>
              <a:path w="1099185" h="2753360">
                <a:moveTo>
                  <a:pt x="1099185" y="1161415"/>
                </a:moveTo>
                <a:lnTo>
                  <a:pt x="1073785" y="1161415"/>
                </a:lnTo>
                <a:lnTo>
                  <a:pt x="1073785" y="1186815"/>
                </a:lnTo>
                <a:lnTo>
                  <a:pt x="1099185" y="1186815"/>
                </a:lnTo>
                <a:lnTo>
                  <a:pt x="1099185" y="1161415"/>
                </a:lnTo>
                <a:close/>
              </a:path>
              <a:path w="1099185" h="2753360">
                <a:moveTo>
                  <a:pt x="1099185" y="1212215"/>
                </a:moveTo>
                <a:lnTo>
                  <a:pt x="1073785" y="1212215"/>
                </a:lnTo>
                <a:lnTo>
                  <a:pt x="1073785" y="1237615"/>
                </a:lnTo>
                <a:lnTo>
                  <a:pt x="1099185" y="1237615"/>
                </a:lnTo>
                <a:lnTo>
                  <a:pt x="1099185" y="1212215"/>
                </a:lnTo>
                <a:close/>
              </a:path>
              <a:path w="1099185" h="2753360">
                <a:moveTo>
                  <a:pt x="1099185" y="1263015"/>
                </a:moveTo>
                <a:lnTo>
                  <a:pt x="1073785" y="1263015"/>
                </a:lnTo>
                <a:lnTo>
                  <a:pt x="1073785" y="1288415"/>
                </a:lnTo>
                <a:lnTo>
                  <a:pt x="1099185" y="1288415"/>
                </a:lnTo>
                <a:lnTo>
                  <a:pt x="1099185" y="1263015"/>
                </a:lnTo>
                <a:close/>
              </a:path>
              <a:path w="1099185" h="2753360">
                <a:moveTo>
                  <a:pt x="1099185" y="1313815"/>
                </a:moveTo>
                <a:lnTo>
                  <a:pt x="1073785" y="1313815"/>
                </a:lnTo>
                <a:lnTo>
                  <a:pt x="1073785" y="1339215"/>
                </a:lnTo>
                <a:lnTo>
                  <a:pt x="1099185" y="1339215"/>
                </a:lnTo>
                <a:lnTo>
                  <a:pt x="1099185" y="1313815"/>
                </a:lnTo>
                <a:close/>
              </a:path>
              <a:path w="1099185" h="2753360">
                <a:moveTo>
                  <a:pt x="1099185" y="1364615"/>
                </a:moveTo>
                <a:lnTo>
                  <a:pt x="1073785" y="1364615"/>
                </a:lnTo>
                <a:lnTo>
                  <a:pt x="1073785" y="1390015"/>
                </a:lnTo>
                <a:lnTo>
                  <a:pt x="1099185" y="1390015"/>
                </a:lnTo>
                <a:lnTo>
                  <a:pt x="1099185" y="1364615"/>
                </a:lnTo>
                <a:close/>
              </a:path>
              <a:path w="1099185" h="2753360">
                <a:moveTo>
                  <a:pt x="1099185" y="1415415"/>
                </a:moveTo>
                <a:lnTo>
                  <a:pt x="1073785" y="1415415"/>
                </a:lnTo>
                <a:lnTo>
                  <a:pt x="1073785" y="1440815"/>
                </a:lnTo>
                <a:lnTo>
                  <a:pt x="1099185" y="1440815"/>
                </a:lnTo>
                <a:lnTo>
                  <a:pt x="1099185" y="1415415"/>
                </a:lnTo>
                <a:close/>
              </a:path>
              <a:path w="1099185" h="2753360">
                <a:moveTo>
                  <a:pt x="1099185" y="1466215"/>
                </a:moveTo>
                <a:lnTo>
                  <a:pt x="1073785" y="1466215"/>
                </a:lnTo>
                <a:lnTo>
                  <a:pt x="1073785" y="1491615"/>
                </a:lnTo>
                <a:lnTo>
                  <a:pt x="1099185" y="1491615"/>
                </a:lnTo>
                <a:lnTo>
                  <a:pt x="1099185" y="1466215"/>
                </a:lnTo>
                <a:close/>
              </a:path>
              <a:path w="1099185" h="2753360">
                <a:moveTo>
                  <a:pt x="1099185" y="1517015"/>
                </a:moveTo>
                <a:lnTo>
                  <a:pt x="1073785" y="1517015"/>
                </a:lnTo>
                <a:lnTo>
                  <a:pt x="1073785" y="1542415"/>
                </a:lnTo>
                <a:lnTo>
                  <a:pt x="1099185" y="1542415"/>
                </a:lnTo>
                <a:lnTo>
                  <a:pt x="1099185" y="1517015"/>
                </a:lnTo>
                <a:close/>
              </a:path>
              <a:path w="1099185" h="2753360">
                <a:moveTo>
                  <a:pt x="1099185" y="1567815"/>
                </a:moveTo>
                <a:lnTo>
                  <a:pt x="1073785" y="1567815"/>
                </a:lnTo>
                <a:lnTo>
                  <a:pt x="1073785" y="1593215"/>
                </a:lnTo>
                <a:lnTo>
                  <a:pt x="1099185" y="1593215"/>
                </a:lnTo>
                <a:lnTo>
                  <a:pt x="1099185" y="1567815"/>
                </a:lnTo>
                <a:close/>
              </a:path>
              <a:path w="1099185" h="2753360">
                <a:moveTo>
                  <a:pt x="1099185" y="1618615"/>
                </a:moveTo>
                <a:lnTo>
                  <a:pt x="1073785" y="1618615"/>
                </a:lnTo>
                <a:lnTo>
                  <a:pt x="1073785" y="1644015"/>
                </a:lnTo>
                <a:lnTo>
                  <a:pt x="1099185" y="1644015"/>
                </a:lnTo>
                <a:lnTo>
                  <a:pt x="1099185" y="1618615"/>
                </a:lnTo>
                <a:close/>
              </a:path>
              <a:path w="1099185" h="2753360">
                <a:moveTo>
                  <a:pt x="1099185" y="1669415"/>
                </a:moveTo>
                <a:lnTo>
                  <a:pt x="1073785" y="1669415"/>
                </a:lnTo>
                <a:lnTo>
                  <a:pt x="1073785" y="1694815"/>
                </a:lnTo>
                <a:lnTo>
                  <a:pt x="1099185" y="1694815"/>
                </a:lnTo>
                <a:lnTo>
                  <a:pt x="1099185" y="1669415"/>
                </a:lnTo>
                <a:close/>
              </a:path>
              <a:path w="1099185" h="2753360">
                <a:moveTo>
                  <a:pt x="1099185" y="1720215"/>
                </a:moveTo>
                <a:lnTo>
                  <a:pt x="1073785" y="1720215"/>
                </a:lnTo>
                <a:lnTo>
                  <a:pt x="1073785" y="1745615"/>
                </a:lnTo>
                <a:lnTo>
                  <a:pt x="1099185" y="1745615"/>
                </a:lnTo>
                <a:lnTo>
                  <a:pt x="1099185" y="1720215"/>
                </a:lnTo>
                <a:close/>
              </a:path>
              <a:path w="1099185" h="2753360">
                <a:moveTo>
                  <a:pt x="1099185" y="1771015"/>
                </a:moveTo>
                <a:lnTo>
                  <a:pt x="1073785" y="1771015"/>
                </a:lnTo>
                <a:lnTo>
                  <a:pt x="1073785" y="1796415"/>
                </a:lnTo>
                <a:lnTo>
                  <a:pt x="1099185" y="1796415"/>
                </a:lnTo>
                <a:lnTo>
                  <a:pt x="1099185" y="1771015"/>
                </a:lnTo>
                <a:close/>
              </a:path>
              <a:path w="1099185" h="2753360">
                <a:moveTo>
                  <a:pt x="1099185" y="1821815"/>
                </a:moveTo>
                <a:lnTo>
                  <a:pt x="1073785" y="1821815"/>
                </a:lnTo>
                <a:lnTo>
                  <a:pt x="1073785" y="1847215"/>
                </a:lnTo>
                <a:lnTo>
                  <a:pt x="1099185" y="1847215"/>
                </a:lnTo>
                <a:lnTo>
                  <a:pt x="1099185" y="1821815"/>
                </a:lnTo>
                <a:close/>
              </a:path>
              <a:path w="1099185" h="2753360">
                <a:moveTo>
                  <a:pt x="1099185" y="1872615"/>
                </a:moveTo>
                <a:lnTo>
                  <a:pt x="1073785" y="1872615"/>
                </a:lnTo>
                <a:lnTo>
                  <a:pt x="1073785" y="1898015"/>
                </a:lnTo>
                <a:lnTo>
                  <a:pt x="1099185" y="1898015"/>
                </a:lnTo>
                <a:lnTo>
                  <a:pt x="1099185" y="1872615"/>
                </a:lnTo>
                <a:close/>
              </a:path>
              <a:path w="1099185" h="2753360">
                <a:moveTo>
                  <a:pt x="1099185" y="1923415"/>
                </a:moveTo>
                <a:lnTo>
                  <a:pt x="1073785" y="1923415"/>
                </a:lnTo>
                <a:lnTo>
                  <a:pt x="1073785" y="1948815"/>
                </a:lnTo>
                <a:lnTo>
                  <a:pt x="1099185" y="1948815"/>
                </a:lnTo>
                <a:lnTo>
                  <a:pt x="1099185" y="1923415"/>
                </a:lnTo>
                <a:close/>
              </a:path>
              <a:path w="1099185" h="2753360">
                <a:moveTo>
                  <a:pt x="1099185" y="1974215"/>
                </a:moveTo>
                <a:lnTo>
                  <a:pt x="1073785" y="1974215"/>
                </a:lnTo>
                <a:lnTo>
                  <a:pt x="1073785" y="1999615"/>
                </a:lnTo>
                <a:lnTo>
                  <a:pt x="1099185" y="1999615"/>
                </a:lnTo>
                <a:lnTo>
                  <a:pt x="1099185" y="1974215"/>
                </a:lnTo>
                <a:close/>
              </a:path>
              <a:path w="1099185" h="2753360">
                <a:moveTo>
                  <a:pt x="1099185" y="2025015"/>
                </a:moveTo>
                <a:lnTo>
                  <a:pt x="1073785" y="2025015"/>
                </a:lnTo>
                <a:lnTo>
                  <a:pt x="1073785" y="2050415"/>
                </a:lnTo>
                <a:lnTo>
                  <a:pt x="1099185" y="2050415"/>
                </a:lnTo>
                <a:lnTo>
                  <a:pt x="1099185" y="2025015"/>
                </a:lnTo>
                <a:close/>
              </a:path>
              <a:path w="1099185" h="2753360">
                <a:moveTo>
                  <a:pt x="1099185" y="2075815"/>
                </a:moveTo>
                <a:lnTo>
                  <a:pt x="1073785" y="2075815"/>
                </a:lnTo>
                <a:lnTo>
                  <a:pt x="1073785" y="2101215"/>
                </a:lnTo>
                <a:lnTo>
                  <a:pt x="1099185" y="2101215"/>
                </a:lnTo>
                <a:lnTo>
                  <a:pt x="1099185" y="2075815"/>
                </a:lnTo>
                <a:close/>
              </a:path>
              <a:path w="1099185" h="2753360">
                <a:moveTo>
                  <a:pt x="1099185" y="2126615"/>
                </a:moveTo>
                <a:lnTo>
                  <a:pt x="1073785" y="2126615"/>
                </a:lnTo>
                <a:lnTo>
                  <a:pt x="1073785" y="2152015"/>
                </a:lnTo>
                <a:lnTo>
                  <a:pt x="1099185" y="2152015"/>
                </a:lnTo>
                <a:lnTo>
                  <a:pt x="1099185" y="2126615"/>
                </a:lnTo>
                <a:close/>
              </a:path>
              <a:path w="1099185" h="2753360">
                <a:moveTo>
                  <a:pt x="1099185" y="2177415"/>
                </a:moveTo>
                <a:lnTo>
                  <a:pt x="1073785" y="2177415"/>
                </a:lnTo>
                <a:lnTo>
                  <a:pt x="1073785" y="2202815"/>
                </a:lnTo>
                <a:lnTo>
                  <a:pt x="1099185" y="2202815"/>
                </a:lnTo>
                <a:lnTo>
                  <a:pt x="1099185" y="2177415"/>
                </a:lnTo>
                <a:close/>
              </a:path>
              <a:path w="1099185" h="2753360">
                <a:moveTo>
                  <a:pt x="1099185" y="2228215"/>
                </a:moveTo>
                <a:lnTo>
                  <a:pt x="1073785" y="2228215"/>
                </a:lnTo>
                <a:lnTo>
                  <a:pt x="1073785" y="2253615"/>
                </a:lnTo>
                <a:lnTo>
                  <a:pt x="1099185" y="2253615"/>
                </a:lnTo>
                <a:lnTo>
                  <a:pt x="1099185" y="2228215"/>
                </a:lnTo>
                <a:close/>
              </a:path>
              <a:path w="1099185" h="2753360">
                <a:moveTo>
                  <a:pt x="1099185" y="2279015"/>
                </a:moveTo>
                <a:lnTo>
                  <a:pt x="1073785" y="2279015"/>
                </a:lnTo>
                <a:lnTo>
                  <a:pt x="1073785" y="2304415"/>
                </a:lnTo>
                <a:lnTo>
                  <a:pt x="1099185" y="2304415"/>
                </a:lnTo>
                <a:lnTo>
                  <a:pt x="1099185" y="2279015"/>
                </a:lnTo>
                <a:close/>
              </a:path>
              <a:path w="1099185" h="2753360">
                <a:moveTo>
                  <a:pt x="1099185" y="2329815"/>
                </a:moveTo>
                <a:lnTo>
                  <a:pt x="1073785" y="2329815"/>
                </a:lnTo>
                <a:lnTo>
                  <a:pt x="1073785" y="2355215"/>
                </a:lnTo>
                <a:lnTo>
                  <a:pt x="1099185" y="2355215"/>
                </a:lnTo>
                <a:lnTo>
                  <a:pt x="1099185" y="2329815"/>
                </a:lnTo>
                <a:close/>
              </a:path>
              <a:path w="1099185" h="2753360">
                <a:moveTo>
                  <a:pt x="1099185" y="2380615"/>
                </a:moveTo>
                <a:lnTo>
                  <a:pt x="1073785" y="2380615"/>
                </a:lnTo>
                <a:lnTo>
                  <a:pt x="1073785" y="2406015"/>
                </a:lnTo>
                <a:lnTo>
                  <a:pt x="1099185" y="2406015"/>
                </a:lnTo>
                <a:lnTo>
                  <a:pt x="1099185" y="2380615"/>
                </a:lnTo>
                <a:close/>
              </a:path>
              <a:path w="1099185" h="2753360">
                <a:moveTo>
                  <a:pt x="1099185" y="2431415"/>
                </a:moveTo>
                <a:lnTo>
                  <a:pt x="1073785" y="2431415"/>
                </a:lnTo>
                <a:lnTo>
                  <a:pt x="1073785" y="2456815"/>
                </a:lnTo>
                <a:lnTo>
                  <a:pt x="1099185" y="2456815"/>
                </a:lnTo>
                <a:lnTo>
                  <a:pt x="1099185" y="2431415"/>
                </a:lnTo>
                <a:close/>
              </a:path>
              <a:path w="1099185" h="2753360">
                <a:moveTo>
                  <a:pt x="1099185" y="2482215"/>
                </a:moveTo>
                <a:lnTo>
                  <a:pt x="1073785" y="2482215"/>
                </a:lnTo>
                <a:lnTo>
                  <a:pt x="1073785" y="2507615"/>
                </a:lnTo>
                <a:lnTo>
                  <a:pt x="1099185" y="2507615"/>
                </a:lnTo>
                <a:lnTo>
                  <a:pt x="1099185" y="2482215"/>
                </a:lnTo>
                <a:close/>
              </a:path>
              <a:path w="1099185" h="2753360">
                <a:moveTo>
                  <a:pt x="1099185" y="2533015"/>
                </a:moveTo>
                <a:lnTo>
                  <a:pt x="1073785" y="2533015"/>
                </a:lnTo>
                <a:lnTo>
                  <a:pt x="1073785" y="2558415"/>
                </a:lnTo>
                <a:lnTo>
                  <a:pt x="1099185" y="2558415"/>
                </a:lnTo>
                <a:lnTo>
                  <a:pt x="1099185" y="2533015"/>
                </a:lnTo>
                <a:close/>
              </a:path>
              <a:path w="1099185" h="2753360">
                <a:moveTo>
                  <a:pt x="1099185" y="2583815"/>
                </a:moveTo>
                <a:lnTo>
                  <a:pt x="1073785" y="2583815"/>
                </a:lnTo>
                <a:lnTo>
                  <a:pt x="1073785" y="2609215"/>
                </a:lnTo>
                <a:lnTo>
                  <a:pt x="1099185" y="2609215"/>
                </a:lnTo>
                <a:lnTo>
                  <a:pt x="1099185" y="2583815"/>
                </a:lnTo>
                <a:close/>
              </a:path>
              <a:path w="1099185" h="2753360">
                <a:moveTo>
                  <a:pt x="1099185" y="2634615"/>
                </a:moveTo>
                <a:lnTo>
                  <a:pt x="1073785" y="2634615"/>
                </a:lnTo>
                <a:lnTo>
                  <a:pt x="1073785" y="2660015"/>
                </a:lnTo>
                <a:lnTo>
                  <a:pt x="1099185" y="2660015"/>
                </a:lnTo>
                <a:lnTo>
                  <a:pt x="1099185" y="2634615"/>
                </a:lnTo>
                <a:close/>
              </a:path>
              <a:path w="1099185" h="2753360">
                <a:moveTo>
                  <a:pt x="1086485" y="2681185"/>
                </a:moveTo>
                <a:lnTo>
                  <a:pt x="1069593" y="2681185"/>
                </a:lnTo>
                <a:lnTo>
                  <a:pt x="1069593" y="2706585"/>
                </a:lnTo>
                <a:lnTo>
                  <a:pt x="1093469" y="2706585"/>
                </a:lnTo>
                <a:lnTo>
                  <a:pt x="1099185" y="2700896"/>
                </a:lnTo>
                <a:lnTo>
                  <a:pt x="1099185" y="2693885"/>
                </a:lnTo>
                <a:lnTo>
                  <a:pt x="1073785" y="2693885"/>
                </a:lnTo>
                <a:lnTo>
                  <a:pt x="1073785" y="2685415"/>
                </a:lnTo>
                <a:lnTo>
                  <a:pt x="1082255" y="2685415"/>
                </a:lnTo>
                <a:lnTo>
                  <a:pt x="1086485" y="2681185"/>
                </a:lnTo>
                <a:close/>
              </a:path>
              <a:path w="1099185" h="2753360">
                <a:moveTo>
                  <a:pt x="1082255" y="2685415"/>
                </a:moveTo>
                <a:lnTo>
                  <a:pt x="1073785" y="2685415"/>
                </a:lnTo>
                <a:lnTo>
                  <a:pt x="1073785" y="2693885"/>
                </a:lnTo>
                <a:lnTo>
                  <a:pt x="1082255" y="2685415"/>
                </a:lnTo>
                <a:close/>
              </a:path>
              <a:path w="1099185" h="2753360">
                <a:moveTo>
                  <a:pt x="1099185" y="2685415"/>
                </a:moveTo>
                <a:lnTo>
                  <a:pt x="1082255" y="2685415"/>
                </a:lnTo>
                <a:lnTo>
                  <a:pt x="1073785" y="2693885"/>
                </a:lnTo>
                <a:lnTo>
                  <a:pt x="1099185" y="2693885"/>
                </a:lnTo>
                <a:lnTo>
                  <a:pt x="1099185" y="2685415"/>
                </a:lnTo>
                <a:close/>
              </a:path>
              <a:path w="1099185" h="2753360">
                <a:moveTo>
                  <a:pt x="1044193" y="2681185"/>
                </a:moveTo>
                <a:lnTo>
                  <a:pt x="1018793" y="2681185"/>
                </a:lnTo>
                <a:lnTo>
                  <a:pt x="1018793" y="2706585"/>
                </a:lnTo>
                <a:lnTo>
                  <a:pt x="1044193" y="2706585"/>
                </a:lnTo>
                <a:lnTo>
                  <a:pt x="1044193" y="2681185"/>
                </a:lnTo>
                <a:close/>
              </a:path>
              <a:path w="1099185" h="2753360">
                <a:moveTo>
                  <a:pt x="958850" y="2634932"/>
                </a:moveTo>
                <a:lnTo>
                  <a:pt x="857757" y="2693885"/>
                </a:lnTo>
                <a:lnTo>
                  <a:pt x="958850" y="2752839"/>
                </a:lnTo>
                <a:lnTo>
                  <a:pt x="966597" y="2750794"/>
                </a:lnTo>
                <a:lnTo>
                  <a:pt x="973709" y="2738678"/>
                </a:lnTo>
                <a:lnTo>
                  <a:pt x="971676" y="2730906"/>
                </a:lnTo>
                <a:lnTo>
                  <a:pt x="929973" y="2706585"/>
                </a:lnTo>
                <a:lnTo>
                  <a:pt x="883030" y="2706585"/>
                </a:lnTo>
                <a:lnTo>
                  <a:pt x="883030" y="2681185"/>
                </a:lnTo>
                <a:lnTo>
                  <a:pt x="929962" y="2681185"/>
                </a:lnTo>
                <a:lnTo>
                  <a:pt x="971676" y="2656878"/>
                </a:lnTo>
                <a:lnTo>
                  <a:pt x="973709" y="2649093"/>
                </a:lnTo>
                <a:lnTo>
                  <a:pt x="966597" y="2636977"/>
                </a:lnTo>
                <a:lnTo>
                  <a:pt x="958850" y="2634932"/>
                </a:lnTo>
                <a:close/>
              </a:path>
              <a:path w="1099185" h="2753360">
                <a:moveTo>
                  <a:pt x="891793" y="2681185"/>
                </a:moveTo>
                <a:lnTo>
                  <a:pt x="883030" y="2681185"/>
                </a:lnTo>
                <a:lnTo>
                  <a:pt x="883030" y="2706585"/>
                </a:lnTo>
                <a:lnTo>
                  <a:pt x="891793" y="2706585"/>
                </a:lnTo>
                <a:lnTo>
                  <a:pt x="891793" y="2704858"/>
                </a:lnTo>
                <a:lnTo>
                  <a:pt x="889380" y="2704858"/>
                </a:lnTo>
                <a:lnTo>
                  <a:pt x="889380" y="2682913"/>
                </a:lnTo>
                <a:lnTo>
                  <a:pt x="891793" y="2682913"/>
                </a:lnTo>
                <a:lnTo>
                  <a:pt x="891793" y="2681185"/>
                </a:lnTo>
                <a:close/>
              </a:path>
              <a:path w="1099185" h="2753360">
                <a:moveTo>
                  <a:pt x="908194" y="2693884"/>
                </a:moveTo>
                <a:lnTo>
                  <a:pt x="891793" y="2703451"/>
                </a:lnTo>
                <a:lnTo>
                  <a:pt x="891793" y="2706585"/>
                </a:lnTo>
                <a:lnTo>
                  <a:pt x="917193" y="2706585"/>
                </a:lnTo>
                <a:lnTo>
                  <a:pt x="917193" y="2699133"/>
                </a:lnTo>
                <a:lnTo>
                  <a:pt x="908194" y="2693884"/>
                </a:lnTo>
                <a:close/>
              </a:path>
              <a:path w="1099185" h="2753360">
                <a:moveTo>
                  <a:pt x="917193" y="2699133"/>
                </a:moveTo>
                <a:lnTo>
                  <a:pt x="917193" y="2706585"/>
                </a:lnTo>
                <a:lnTo>
                  <a:pt x="929973" y="2706585"/>
                </a:lnTo>
                <a:lnTo>
                  <a:pt x="917193" y="2699133"/>
                </a:lnTo>
                <a:close/>
              </a:path>
              <a:path w="1099185" h="2753360">
                <a:moveTo>
                  <a:pt x="942593" y="2681185"/>
                </a:moveTo>
                <a:lnTo>
                  <a:pt x="929962" y="2681185"/>
                </a:lnTo>
                <a:lnTo>
                  <a:pt x="917193" y="2688634"/>
                </a:lnTo>
                <a:lnTo>
                  <a:pt x="917193" y="2699133"/>
                </a:lnTo>
                <a:lnTo>
                  <a:pt x="929973" y="2706585"/>
                </a:lnTo>
                <a:lnTo>
                  <a:pt x="942593" y="2706585"/>
                </a:lnTo>
                <a:lnTo>
                  <a:pt x="942593" y="2681185"/>
                </a:lnTo>
                <a:close/>
              </a:path>
              <a:path w="1099185" h="2753360">
                <a:moveTo>
                  <a:pt x="993393" y="2681185"/>
                </a:moveTo>
                <a:lnTo>
                  <a:pt x="967993" y="2681185"/>
                </a:lnTo>
                <a:lnTo>
                  <a:pt x="967993" y="2706585"/>
                </a:lnTo>
                <a:lnTo>
                  <a:pt x="993393" y="2706585"/>
                </a:lnTo>
                <a:lnTo>
                  <a:pt x="993393" y="2681185"/>
                </a:lnTo>
                <a:close/>
              </a:path>
              <a:path w="1099185" h="2753360">
                <a:moveTo>
                  <a:pt x="889380" y="2682913"/>
                </a:moveTo>
                <a:lnTo>
                  <a:pt x="889380" y="2704858"/>
                </a:lnTo>
                <a:lnTo>
                  <a:pt x="891793" y="2703451"/>
                </a:lnTo>
                <a:lnTo>
                  <a:pt x="891793" y="2684320"/>
                </a:lnTo>
                <a:lnTo>
                  <a:pt x="889380" y="2682913"/>
                </a:lnTo>
                <a:close/>
              </a:path>
              <a:path w="1099185" h="2753360">
                <a:moveTo>
                  <a:pt x="891793" y="2703451"/>
                </a:moveTo>
                <a:lnTo>
                  <a:pt x="889380" y="2704858"/>
                </a:lnTo>
                <a:lnTo>
                  <a:pt x="891793" y="2704858"/>
                </a:lnTo>
                <a:lnTo>
                  <a:pt x="891793" y="2703451"/>
                </a:lnTo>
                <a:close/>
              </a:path>
              <a:path w="1099185" h="2753360">
                <a:moveTo>
                  <a:pt x="891793" y="2684320"/>
                </a:moveTo>
                <a:lnTo>
                  <a:pt x="891793" y="2703451"/>
                </a:lnTo>
                <a:lnTo>
                  <a:pt x="908194" y="2693884"/>
                </a:lnTo>
                <a:lnTo>
                  <a:pt x="891793" y="2684320"/>
                </a:lnTo>
                <a:close/>
              </a:path>
              <a:path w="1099185" h="2753360">
                <a:moveTo>
                  <a:pt x="917193" y="2681185"/>
                </a:moveTo>
                <a:lnTo>
                  <a:pt x="891793" y="2681185"/>
                </a:lnTo>
                <a:lnTo>
                  <a:pt x="891793" y="2684320"/>
                </a:lnTo>
                <a:lnTo>
                  <a:pt x="908194" y="2693884"/>
                </a:lnTo>
                <a:lnTo>
                  <a:pt x="917193" y="2688634"/>
                </a:lnTo>
                <a:lnTo>
                  <a:pt x="917193" y="2681185"/>
                </a:lnTo>
                <a:close/>
              </a:path>
              <a:path w="1099185" h="2753360">
                <a:moveTo>
                  <a:pt x="929962" y="2681185"/>
                </a:moveTo>
                <a:lnTo>
                  <a:pt x="917193" y="2681185"/>
                </a:lnTo>
                <a:lnTo>
                  <a:pt x="917193" y="2688634"/>
                </a:lnTo>
                <a:lnTo>
                  <a:pt x="929962" y="2681185"/>
                </a:lnTo>
                <a:close/>
              </a:path>
              <a:path w="1099185" h="2753360">
                <a:moveTo>
                  <a:pt x="891793" y="2682913"/>
                </a:moveTo>
                <a:lnTo>
                  <a:pt x="889380" y="2682913"/>
                </a:lnTo>
                <a:lnTo>
                  <a:pt x="891793" y="2684320"/>
                </a:lnTo>
                <a:lnTo>
                  <a:pt x="891793" y="2682913"/>
                </a:lnTo>
                <a:close/>
              </a:path>
            </a:pathLst>
          </a:custGeom>
          <a:solidFill>
            <a:srgbClr val="710C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10255" y="3119627"/>
            <a:ext cx="192024" cy="17205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826210" y="3226231"/>
            <a:ext cx="177800" cy="1624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b="1" dirty="0">
                <a:solidFill>
                  <a:srgbClr val="EF7185"/>
                </a:solidFill>
                <a:latin typeface="Arial"/>
                <a:cs typeface="Arial"/>
              </a:rPr>
              <a:t>Fe</a:t>
            </a:r>
            <a:r>
              <a:rPr sz="1200" b="1" spc="5" dirty="0">
                <a:solidFill>
                  <a:srgbClr val="EF7185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EF7185"/>
                </a:solidFill>
                <a:latin typeface="Arial"/>
                <a:cs typeface="Arial"/>
              </a:rPr>
              <a:t>dba</a:t>
            </a:r>
            <a:r>
              <a:rPr sz="1200" b="1" spc="5" dirty="0">
                <a:solidFill>
                  <a:srgbClr val="EF7185"/>
                </a:solidFill>
                <a:latin typeface="Arial"/>
                <a:cs typeface="Arial"/>
              </a:rPr>
              <a:t>c</a:t>
            </a:r>
            <a:r>
              <a:rPr sz="1200" b="1" dirty="0">
                <a:solidFill>
                  <a:srgbClr val="EF7185"/>
                </a:solidFill>
                <a:latin typeface="Arial"/>
                <a:cs typeface="Arial"/>
              </a:rPr>
              <a:t>k</a:t>
            </a:r>
            <a:r>
              <a:rPr sz="1200" b="1" spc="-20" dirty="0">
                <a:solidFill>
                  <a:srgbClr val="EF7185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7185"/>
                </a:solidFill>
                <a:latin typeface="Arial"/>
                <a:cs typeface="Arial"/>
              </a:rPr>
              <a:t>from Ser</a:t>
            </a:r>
            <a:r>
              <a:rPr sz="1200" b="1" spc="-20" dirty="0">
                <a:solidFill>
                  <a:srgbClr val="EF7185"/>
                </a:solidFill>
                <a:latin typeface="Arial"/>
                <a:cs typeface="Arial"/>
              </a:rPr>
              <a:t>v</a:t>
            </a:r>
            <a:r>
              <a:rPr sz="1200" b="1" dirty="0">
                <a:solidFill>
                  <a:srgbClr val="EF7185"/>
                </a:solidFill>
                <a:latin typeface="Arial"/>
                <a:cs typeface="Arial"/>
              </a:rPr>
              <a:t>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37503" y="3189732"/>
            <a:ext cx="192024" cy="1722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937932" y="3182239"/>
            <a:ext cx="177800" cy="16249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b="1" dirty="0">
                <a:solidFill>
                  <a:srgbClr val="EF7185"/>
                </a:solidFill>
                <a:latin typeface="Arial"/>
                <a:cs typeface="Arial"/>
              </a:rPr>
              <a:t>Fe</a:t>
            </a:r>
            <a:r>
              <a:rPr sz="1200" b="1" spc="5" dirty="0">
                <a:solidFill>
                  <a:srgbClr val="EF7185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EF7185"/>
                </a:solidFill>
                <a:latin typeface="Arial"/>
                <a:cs typeface="Arial"/>
              </a:rPr>
              <a:t>dba</a:t>
            </a:r>
            <a:r>
              <a:rPr sz="1200" b="1" spc="5" dirty="0">
                <a:solidFill>
                  <a:srgbClr val="EF7185"/>
                </a:solidFill>
                <a:latin typeface="Arial"/>
                <a:cs typeface="Arial"/>
              </a:rPr>
              <a:t>c</a:t>
            </a:r>
            <a:r>
              <a:rPr sz="1200" b="1" dirty="0">
                <a:solidFill>
                  <a:srgbClr val="EF7185"/>
                </a:solidFill>
                <a:latin typeface="Arial"/>
                <a:cs typeface="Arial"/>
              </a:rPr>
              <a:t>k</a:t>
            </a:r>
            <a:r>
              <a:rPr sz="1200" b="1" spc="-20" dirty="0">
                <a:solidFill>
                  <a:srgbClr val="EF7185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EF7185"/>
                </a:solidFill>
                <a:latin typeface="Arial"/>
                <a:cs typeface="Arial"/>
              </a:rPr>
              <a:t>from Ser</a:t>
            </a:r>
            <a:r>
              <a:rPr sz="1200" b="1" spc="-20" dirty="0">
                <a:solidFill>
                  <a:srgbClr val="EF7185"/>
                </a:solidFill>
                <a:latin typeface="Arial"/>
                <a:cs typeface="Arial"/>
              </a:rPr>
              <a:t>v</a:t>
            </a:r>
            <a:r>
              <a:rPr sz="1200" b="1" dirty="0">
                <a:solidFill>
                  <a:srgbClr val="EF7185"/>
                </a:solidFill>
                <a:latin typeface="Arial"/>
                <a:cs typeface="Arial"/>
              </a:rPr>
              <a:t>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67485" y="3791966"/>
            <a:ext cx="65341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5880">
              <a:lnSpc>
                <a:spcPct val="100000"/>
              </a:lnSpc>
            </a:pPr>
            <a:r>
              <a:rPr sz="1200" b="1" spc="-5" dirty="0">
                <a:solidFill>
                  <a:srgbClr val="001F5F"/>
                </a:solidFill>
                <a:latin typeface="Arial"/>
                <a:cs typeface="Arial"/>
              </a:rPr>
              <a:t>Project  Ma</a:t>
            </a:r>
            <a:r>
              <a:rPr sz="1200" b="1" dirty="0">
                <a:solidFill>
                  <a:srgbClr val="001F5F"/>
                </a:solidFill>
                <a:latin typeface="Arial"/>
                <a:cs typeface="Arial"/>
              </a:rPr>
              <a:t>nag</a:t>
            </a:r>
            <a:r>
              <a:rPr sz="1200" b="1" spc="5" dirty="0">
                <a:solidFill>
                  <a:srgbClr val="001F5F"/>
                </a:solidFill>
                <a:latin typeface="Arial"/>
                <a:cs typeface="Arial"/>
              </a:rPr>
              <a:t>e</a:t>
            </a:r>
            <a:r>
              <a:rPr sz="1200" b="1" spc="-5" dirty="0">
                <a:solidFill>
                  <a:srgbClr val="001F5F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07465" y="1107059"/>
            <a:ext cx="8216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Customers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94103" y="2714244"/>
            <a:ext cx="1152144" cy="3764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585341" y="2713609"/>
            <a:ext cx="110934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Feedback</a:t>
            </a:r>
            <a:r>
              <a:rPr sz="1200" b="1" spc="-9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from  Customers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50200" y="3373882"/>
            <a:ext cx="499109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Sonar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Ser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163561" y="2925572"/>
            <a:ext cx="788035" cy="118110"/>
          </a:xfrm>
          <a:custGeom>
            <a:avLst/>
            <a:gdLst/>
            <a:ahLst/>
            <a:cxnLst/>
            <a:rect l="l" t="t" r="r" b="b"/>
            <a:pathLst>
              <a:path w="788034" h="118110">
                <a:moveTo>
                  <a:pt x="101092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2" y="117855"/>
                </a:lnTo>
                <a:lnTo>
                  <a:pt x="108839" y="115824"/>
                </a:lnTo>
                <a:lnTo>
                  <a:pt x="112395" y="109727"/>
                </a:lnTo>
                <a:lnTo>
                  <a:pt x="115951" y="103758"/>
                </a:lnTo>
                <a:lnTo>
                  <a:pt x="113792" y="95885"/>
                </a:lnTo>
                <a:lnTo>
                  <a:pt x="107823" y="92328"/>
                </a:lnTo>
                <a:lnTo>
                  <a:pt x="72335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07823" y="25400"/>
                </a:lnTo>
                <a:lnTo>
                  <a:pt x="113792" y="21843"/>
                </a:lnTo>
                <a:lnTo>
                  <a:pt x="115951" y="14097"/>
                </a:lnTo>
                <a:lnTo>
                  <a:pt x="112395" y="8000"/>
                </a:lnTo>
                <a:lnTo>
                  <a:pt x="108839" y="2031"/>
                </a:lnTo>
                <a:lnTo>
                  <a:pt x="101092" y="0"/>
                </a:lnTo>
                <a:close/>
              </a:path>
              <a:path w="78803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335" y="71627"/>
                </a:lnTo>
                <a:lnTo>
                  <a:pt x="69287" y="69850"/>
                </a:lnTo>
                <a:lnTo>
                  <a:pt x="31623" y="69850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788034" h="118110">
                <a:moveTo>
                  <a:pt x="78765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787654" y="71627"/>
                </a:lnTo>
                <a:lnTo>
                  <a:pt x="787654" y="46227"/>
                </a:lnTo>
                <a:close/>
              </a:path>
              <a:path w="788034" h="118110">
                <a:moveTo>
                  <a:pt x="31623" y="47878"/>
                </a:moveTo>
                <a:lnTo>
                  <a:pt x="31623" y="69850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788034" h="118110">
                <a:moveTo>
                  <a:pt x="50455" y="58864"/>
                </a:moveTo>
                <a:lnTo>
                  <a:pt x="31623" y="69850"/>
                </a:lnTo>
                <a:lnTo>
                  <a:pt x="69287" y="69850"/>
                </a:lnTo>
                <a:lnTo>
                  <a:pt x="50455" y="58864"/>
                </a:lnTo>
                <a:close/>
              </a:path>
              <a:path w="78803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371470" y="2160396"/>
            <a:ext cx="53403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Deploy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45148" y="2160396"/>
            <a:ext cx="53403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Deploy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940302" y="2136013"/>
            <a:ext cx="53403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D</a:t>
            </a:r>
            <a:r>
              <a:rPr sz="1200" b="1" dirty="0">
                <a:latin typeface="Arial"/>
                <a:cs typeface="Arial"/>
              </a:rPr>
              <a:t>eploy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52876" y="2462529"/>
            <a:ext cx="85725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Latest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Label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090358" y="4868417"/>
            <a:ext cx="1392555" cy="737235"/>
          </a:xfrm>
          <a:custGeom>
            <a:avLst/>
            <a:gdLst/>
            <a:ahLst/>
            <a:cxnLst/>
            <a:rect l="l" t="t" r="r" b="b"/>
            <a:pathLst>
              <a:path w="1392555" h="737235">
                <a:moveTo>
                  <a:pt x="1269301" y="0"/>
                </a:moveTo>
                <a:lnTo>
                  <a:pt x="122834" y="0"/>
                </a:lnTo>
                <a:lnTo>
                  <a:pt x="75020" y="9653"/>
                </a:lnTo>
                <a:lnTo>
                  <a:pt x="35975" y="35988"/>
                </a:lnTo>
                <a:lnTo>
                  <a:pt x="9652" y="75062"/>
                </a:lnTo>
                <a:lnTo>
                  <a:pt x="0" y="122935"/>
                </a:lnTo>
                <a:lnTo>
                  <a:pt x="0" y="614171"/>
                </a:lnTo>
                <a:lnTo>
                  <a:pt x="9652" y="661979"/>
                </a:lnTo>
                <a:lnTo>
                  <a:pt x="35975" y="701033"/>
                </a:lnTo>
                <a:lnTo>
                  <a:pt x="75020" y="727371"/>
                </a:lnTo>
                <a:lnTo>
                  <a:pt x="122834" y="737031"/>
                </a:lnTo>
                <a:lnTo>
                  <a:pt x="1269301" y="737031"/>
                </a:lnTo>
                <a:lnTo>
                  <a:pt x="1317101" y="727371"/>
                </a:lnTo>
                <a:lnTo>
                  <a:pt x="1356137" y="701033"/>
                </a:lnTo>
                <a:lnTo>
                  <a:pt x="1382458" y="661979"/>
                </a:lnTo>
                <a:lnTo>
                  <a:pt x="1392110" y="614171"/>
                </a:lnTo>
                <a:lnTo>
                  <a:pt x="1392110" y="122935"/>
                </a:lnTo>
                <a:lnTo>
                  <a:pt x="1382458" y="75062"/>
                </a:lnTo>
                <a:lnTo>
                  <a:pt x="1356137" y="35988"/>
                </a:lnTo>
                <a:lnTo>
                  <a:pt x="1317101" y="9653"/>
                </a:lnTo>
                <a:lnTo>
                  <a:pt x="12693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0358" y="4868417"/>
            <a:ext cx="1392555" cy="737235"/>
          </a:xfrm>
          <a:custGeom>
            <a:avLst/>
            <a:gdLst/>
            <a:ahLst/>
            <a:cxnLst/>
            <a:rect l="l" t="t" r="r" b="b"/>
            <a:pathLst>
              <a:path w="1392555" h="737235">
                <a:moveTo>
                  <a:pt x="0" y="122935"/>
                </a:moveTo>
                <a:lnTo>
                  <a:pt x="9652" y="75062"/>
                </a:lnTo>
                <a:lnTo>
                  <a:pt x="35975" y="35988"/>
                </a:lnTo>
                <a:lnTo>
                  <a:pt x="75020" y="9653"/>
                </a:lnTo>
                <a:lnTo>
                  <a:pt x="122834" y="0"/>
                </a:lnTo>
                <a:lnTo>
                  <a:pt x="1269301" y="0"/>
                </a:lnTo>
                <a:lnTo>
                  <a:pt x="1317101" y="9653"/>
                </a:lnTo>
                <a:lnTo>
                  <a:pt x="1356137" y="35988"/>
                </a:lnTo>
                <a:lnTo>
                  <a:pt x="1382458" y="75062"/>
                </a:lnTo>
                <a:lnTo>
                  <a:pt x="1392110" y="122935"/>
                </a:lnTo>
                <a:lnTo>
                  <a:pt x="1392110" y="614171"/>
                </a:lnTo>
                <a:lnTo>
                  <a:pt x="1382458" y="661979"/>
                </a:lnTo>
                <a:lnTo>
                  <a:pt x="1356137" y="701033"/>
                </a:lnTo>
                <a:lnTo>
                  <a:pt x="1317101" y="727371"/>
                </a:lnTo>
                <a:lnTo>
                  <a:pt x="1269301" y="737031"/>
                </a:lnTo>
                <a:lnTo>
                  <a:pt x="122834" y="737031"/>
                </a:lnTo>
                <a:lnTo>
                  <a:pt x="75020" y="727371"/>
                </a:lnTo>
                <a:lnTo>
                  <a:pt x="35975" y="701033"/>
                </a:lnTo>
                <a:lnTo>
                  <a:pt x="9652" y="661979"/>
                </a:lnTo>
                <a:lnTo>
                  <a:pt x="0" y="614171"/>
                </a:lnTo>
                <a:lnTo>
                  <a:pt x="0" y="122935"/>
                </a:lnTo>
                <a:close/>
              </a:path>
            </a:pathLst>
          </a:custGeom>
          <a:ln w="9525">
            <a:solidFill>
              <a:srgbClr val="6C6D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236065" y="5019294"/>
            <a:ext cx="110299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812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Alerts </a:t>
            </a:r>
            <a:r>
              <a:rPr sz="1400" b="1" dirty="0">
                <a:latin typeface="Arial"/>
                <a:cs typeface="Arial"/>
              </a:rPr>
              <a:t>&amp;  </a:t>
            </a:r>
            <a:r>
              <a:rPr sz="1400" b="1" spc="-10" dirty="0">
                <a:latin typeface="Arial"/>
                <a:cs typeface="Arial"/>
              </a:rPr>
              <a:t>No</a:t>
            </a:r>
            <a:r>
              <a:rPr sz="1400" b="1" dirty="0">
                <a:latin typeface="Arial"/>
                <a:cs typeface="Arial"/>
              </a:rPr>
              <a:t>tificat</a:t>
            </a:r>
            <a:r>
              <a:rPr sz="1400" b="1" spc="-10" dirty="0">
                <a:latin typeface="Arial"/>
                <a:cs typeface="Arial"/>
              </a:rPr>
              <a:t>ion</a:t>
            </a:r>
            <a:r>
              <a:rPr sz="1400" b="1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482342" y="4259579"/>
            <a:ext cx="1726564" cy="979169"/>
          </a:xfrm>
          <a:custGeom>
            <a:avLst/>
            <a:gdLst/>
            <a:ahLst/>
            <a:cxnLst/>
            <a:rect l="l" t="t" r="r" b="b"/>
            <a:pathLst>
              <a:path w="1726564" h="979170">
                <a:moveTo>
                  <a:pt x="64007" y="877697"/>
                </a:moveTo>
                <a:lnTo>
                  <a:pt x="57150" y="879475"/>
                </a:lnTo>
                <a:lnTo>
                  <a:pt x="54101" y="884809"/>
                </a:lnTo>
                <a:lnTo>
                  <a:pt x="0" y="977392"/>
                </a:lnTo>
                <a:lnTo>
                  <a:pt x="107314" y="978916"/>
                </a:lnTo>
                <a:lnTo>
                  <a:pt x="113410" y="978916"/>
                </a:lnTo>
                <a:lnTo>
                  <a:pt x="116218" y="976249"/>
                </a:lnTo>
                <a:lnTo>
                  <a:pt x="24764" y="976249"/>
                </a:lnTo>
                <a:lnTo>
                  <a:pt x="13715" y="956945"/>
                </a:lnTo>
                <a:lnTo>
                  <a:pt x="49526" y="936704"/>
                </a:lnTo>
                <a:lnTo>
                  <a:pt x="73278" y="895985"/>
                </a:lnTo>
                <a:lnTo>
                  <a:pt x="76453" y="890651"/>
                </a:lnTo>
                <a:lnTo>
                  <a:pt x="74549" y="883793"/>
                </a:lnTo>
                <a:lnTo>
                  <a:pt x="69341" y="880745"/>
                </a:lnTo>
                <a:lnTo>
                  <a:pt x="64007" y="877697"/>
                </a:lnTo>
                <a:close/>
              </a:path>
              <a:path w="1726564" h="979170">
                <a:moveTo>
                  <a:pt x="49526" y="936704"/>
                </a:moveTo>
                <a:lnTo>
                  <a:pt x="13715" y="956945"/>
                </a:lnTo>
                <a:lnTo>
                  <a:pt x="24764" y="976249"/>
                </a:lnTo>
                <a:lnTo>
                  <a:pt x="31954" y="972185"/>
                </a:lnTo>
                <a:lnTo>
                  <a:pt x="28828" y="972185"/>
                </a:lnTo>
                <a:lnTo>
                  <a:pt x="19431" y="955421"/>
                </a:lnTo>
                <a:lnTo>
                  <a:pt x="38607" y="955421"/>
                </a:lnTo>
                <a:lnTo>
                  <a:pt x="49526" y="936704"/>
                </a:lnTo>
                <a:close/>
              </a:path>
              <a:path w="1726564" h="979170">
                <a:moveTo>
                  <a:pt x="60562" y="956013"/>
                </a:moveTo>
                <a:lnTo>
                  <a:pt x="24764" y="976249"/>
                </a:lnTo>
                <a:lnTo>
                  <a:pt x="116218" y="976249"/>
                </a:lnTo>
                <a:lnTo>
                  <a:pt x="118490" y="974090"/>
                </a:lnTo>
                <a:lnTo>
                  <a:pt x="118529" y="972185"/>
                </a:lnTo>
                <a:lnTo>
                  <a:pt x="118618" y="961771"/>
                </a:lnTo>
                <a:lnTo>
                  <a:pt x="113791" y="956691"/>
                </a:lnTo>
                <a:lnTo>
                  <a:pt x="107568" y="956691"/>
                </a:lnTo>
                <a:lnTo>
                  <a:pt x="60562" y="956013"/>
                </a:lnTo>
                <a:close/>
              </a:path>
              <a:path w="1726564" h="979170">
                <a:moveTo>
                  <a:pt x="19431" y="955421"/>
                </a:moveTo>
                <a:lnTo>
                  <a:pt x="28828" y="972185"/>
                </a:lnTo>
                <a:lnTo>
                  <a:pt x="38448" y="955695"/>
                </a:lnTo>
                <a:lnTo>
                  <a:pt x="19431" y="955421"/>
                </a:lnTo>
                <a:close/>
              </a:path>
              <a:path w="1726564" h="979170">
                <a:moveTo>
                  <a:pt x="38448" y="955695"/>
                </a:moveTo>
                <a:lnTo>
                  <a:pt x="28828" y="972185"/>
                </a:lnTo>
                <a:lnTo>
                  <a:pt x="31954" y="972185"/>
                </a:lnTo>
                <a:lnTo>
                  <a:pt x="60562" y="956013"/>
                </a:lnTo>
                <a:lnTo>
                  <a:pt x="38448" y="955695"/>
                </a:lnTo>
                <a:close/>
              </a:path>
              <a:path w="1726564" h="979170">
                <a:moveTo>
                  <a:pt x="1666114" y="22964"/>
                </a:moveTo>
                <a:lnTo>
                  <a:pt x="49526" y="936704"/>
                </a:lnTo>
                <a:lnTo>
                  <a:pt x="38448" y="955695"/>
                </a:lnTo>
                <a:lnTo>
                  <a:pt x="60562" y="956013"/>
                </a:lnTo>
                <a:lnTo>
                  <a:pt x="1676903" y="42345"/>
                </a:lnTo>
                <a:lnTo>
                  <a:pt x="1688045" y="23249"/>
                </a:lnTo>
                <a:lnTo>
                  <a:pt x="1666114" y="22964"/>
                </a:lnTo>
                <a:close/>
              </a:path>
              <a:path w="1726564" h="979170">
                <a:moveTo>
                  <a:pt x="38607" y="955421"/>
                </a:moveTo>
                <a:lnTo>
                  <a:pt x="19431" y="955421"/>
                </a:lnTo>
                <a:lnTo>
                  <a:pt x="38448" y="955695"/>
                </a:lnTo>
                <a:lnTo>
                  <a:pt x="38607" y="955421"/>
                </a:lnTo>
                <a:close/>
              </a:path>
              <a:path w="1726564" h="979170">
                <a:moveTo>
                  <a:pt x="1725696" y="2794"/>
                </a:moveTo>
                <a:lnTo>
                  <a:pt x="1701799" y="2794"/>
                </a:lnTo>
                <a:lnTo>
                  <a:pt x="1712721" y="22098"/>
                </a:lnTo>
                <a:lnTo>
                  <a:pt x="1676903" y="42345"/>
                </a:lnTo>
                <a:lnTo>
                  <a:pt x="1650110" y="88265"/>
                </a:lnTo>
                <a:lnTo>
                  <a:pt x="1651888" y="95123"/>
                </a:lnTo>
                <a:lnTo>
                  <a:pt x="1662430" y="101346"/>
                </a:lnTo>
                <a:lnTo>
                  <a:pt x="1669287" y="99568"/>
                </a:lnTo>
                <a:lnTo>
                  <a:pt x="1672335" y="94234"/>
                </a:lnTo>
                <a:lnTo>
                  <a:pt x="1725696" y="2794"/>
                </a:lnTo>
                <a:close/>
              </a:path>
              <a:path w="1726564" h="979170">
                <a:moveTo>
                  <a:pt x="1688045" y="23249"/>
                </a:moveTo>
                <a:lnTo>
                  <a:pt x="1676903" y="42345"/>
                </a:lnTo>
                <a:lnTo>
                  <a:pt x="1710250" y="23495"/>
                </a:lnTo>
                <a:lnTo>
                  <a:pt x="1707007" y="23495"/>
                </a:lnTo>
                <a:lnTo>
                  <a:pt x="1688045" y="23249"/>
                </a:lnTo>
                <a:close/>
              </a:path>
              <a:path w="1726564" h="979170">
                <a:moveTo>
                  <a:pt x="1697608" y="6858"/>
                </a:moveTo>
                <a:lnTo>
                  <a:pt x="1688045" y="23249"/>
                </a:lnTo>
                <a:lnTo>
                  <a:pt x="1707007" y="23495"/>
                </a:lnTo>
                <a:lnTo>
                  <a:pt x="1697608" y="6858"/>
                </a:lnTo>
                <a:close/>
              </a:path>
              <a:path w="1726564" h="979170">
                <a:moveTo>
                  <a:pt x="1704099" y="6858"/>
                </a:moveTo>
                <a:lnTo>
                  <a:pt x="1697608" y="6858"/>
                </a:lnTo>
                <a:lnTo>
                  <a:pt x="1707007" y="23495"/>
                </a:lnTo>
                <a:lnTo>
                  <a:pt x="1710250" y="23495"/>
                </a:lnTo>
                <a:lnTo>
                  <a:pt x="1712721" y="22098"/>
                </a:lnTo>
                <a:lnTo>
                  <a:pt x="1704099" y="6858"/>
                </a:lnTo>
                <a:close/>
              </a:path>
              <a:path w="1726564" h="979170">
                <a:moveTo>
                  <a:pt x="1701799" y="2794"/>
                </a:moveTo>
                <a:lnTo>
                  <a:pt x="1666114" y="22964"/>
                </a:lnTo>
                <a:lnTo>
                  <a:pt x="1688045" y="23249"/>
                </a:lnTo>
                <a:lnTo>
                  <a:pt x="1697608" y="6858"/>
                </a:lnTo>
                <a:lnTo>
                  <a:pt x="1704099" y="6858"/>
                </a:lnTo>
                <a:lnTo>
                  <a:pt x="1701799" y="2794"/>
                </a:lnTo>
                <a:close/>
              </a:path>
              <a:path w="1726564" h="979170">
                <a:moveTo>
                  <a:pt x="1613027" y="0"/>
                </a:moveTo>
                <a:lnTo>
                  <a:pt x="1607946" y="4953"/>
                </a:lnTo>
                <a:lnTo>
                  <a:pt x="1607820" y="17272"/>
                </a:lnTo>
                <a:lnTo>
                  <a:pt x="1612772" y="22225"/>
                </a:lnTo>
                <a:lnTo>
                  <a:pt x="1666114" y="22964"/>
                </a:lnTo>
                <a:lnTo>
                  <a:pt x="1701799" y="2794"/>
                </a:lnTo>
                <a:lnTo>
                  <a:pt x="1725696" y="2794"/>
                </a:lnTo>
                <a:lnTo>
                  <a:pt x="1726437" y="1524"/>
                </a:lnTo>
                <a:lnTo>
                  <a:pt x="16130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Automated Deployment – </a:t>
            </a:r>
            <a:r>
              <a:rPr dirty="0"/>
              <a:t>Build</a:t>
            </a:r>
            <a:r>
              <a:rPr spc="-10" dirty="0"/>
              <a:t> </a:t>
            </a:r>
            <a:r>
              <a:rPr dirty="0"/>
              <a:t>Pipeline</a:t>
            </a:r>
          </a:p>
        </p:txBody>
      </p:sp>
      <p:sp>
        <p:nvSpPr>
          <p:cNvPr id="4" name="object 4"/>
          <p:cNvSpPr/>
          <p:nvPr/>
        </p:nvSpPr>
        <p:spPr>
          <a:xfrm>
            <a:off x="272795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557" y="817625"/>
            <a:ext cx="8056753" cy="1804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3026917"/>
            <a:ext cx="8077200" cy="1458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4842" y="4825568"/>
            <a:ext cx="8067675" cy="12956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1063" y="2824734"/>
            <a:ext cx="35890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Deployment </a:t>
            </a:r>
            <a:r>
              <a:rPr sz="1400" b="1" spc="-5" dirty="0">
                <a:latin typeface="Arial"/>
                <a:cs typeface="Arial"/>
              </a:rPr>
              <a:t>Pipeline for </a:t>
            </a:r>
            <a:r>
              <a:rPr sz="1400" b="1" spc="-30" dirty="0">
                <a:latin typeface="Arial"/>
                <a:cs typeface="Arial"/>
              </a:rPr>
              <a:t>Test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Environment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063" y="4562094"/>
            <a:ext cx="38874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Deployment </a:t>
            </a:r>
            <a:r>
              <a:rPr sz="1400" b="1" spc="-5" dirty="0">
                <a:latin typeface="Arial"/>
                <a:cs typeface="Arial"/>
              </a:rPr>
              <a:t>Pipeline for Staging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Environment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53478" y="5246280"/>
            <a:ext cx="491490" cy="129539"/>
          </a:xfrm>
          <a:prstGeom prst="rect">
            <a:avLst/>
          </a:prstGeom>
          <a:solidFill>
            <a:srgbClr val="A7A9AC"/>
          </a:solidFill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019"/>
              </a:lnSpc>
            </a:pPr>
            <a:r>
              <a:rPr sz="1000" b="1" spc="-10" dirty="0">
                <a:solidFill>
                  <a:srgbClr val="585858"/>
                </a:solidFill>
                <a:latin typeface="Calibri"/>
                <a:cs typeface="Calibri"/>
              </a:rPr>
              <a:t>UAT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90613" y="5460562"/>
            <a:ext cx="668020" cy="116205"/>
          </a:xfrm>
          <a:prstGeom prst="rect">
            <a:avLst/>
          </a:prstGeom>
          <a:solidFill>
            <a:srgbClr val="99FF99"/>
          </a:solidFill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890"/>
              </a:lnSpc>
            </a:pP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UAT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 Distributed</a:t>
            </a:r>
            <a:r>
              <a:rPr spc="-95" dirty="0"/>
              <a:t> </a:t>
            </a:r>
            <a:r>
              <a:rPr dirty="0"/>
              <a:t>Builds</a:t>
            </a:r>
          </a:p>
        </p:txBody>
      </p:sp>
      <p:sp>
        <p:nvSpPr>
          <p:cNvPr id="4" name="object 4"/>
          <p:cNvSpPr/>
          <p:nvPr/>
        </p:nvSpPr>
        <p:spPr>
          <a:xfrm>
            <a:off x="295656" y="585216"/>
            <a:ext cx="8362188" cy="5702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747" y="574548"/>
            <a:ext cx="8470392" cy="3438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3141" y="609625"/>
            <a:ext cx="8267700" cy="5608955"/>
          </a:xfrm>
          <a:custGeom>
            <a:avLst/>
            <a:gdLst/>
            <a:ahLst/>
            <a:cxnLst/>
            <a:rect l="l" t="t" r="r" b="b"/>
            <a:pathLst>
              <a:path w="8267700" h="5608955">
                <a:moveTo>
                  <a:pt x="0" y="5608447"/>
                </a:moveTo>
                <a:lnTo>
                  <a:pt x="8267446" y="5608447"/>
                </a:lnTo>
                <a:lnTo>
                  <a:pt x="8267446" y="0"/>
                </a:lnTo>
                <a:lnTo>
                  <a:pt x="0" y="0"/>
                </a:lnTo>
                <a:lnTo>
                  <a:pt x="0" y="560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141" y="609625"/>
            <a:ext cx="8267700" cy="5608955"/>
          </a:xfrm>
          <a:custGeom>
            <a:avLst/>
            <a:gdLst/>
            <a:ahLst/>
            <a:cxnLst/>
            <a:rect l="l" t="t" r="r" b="b"/>
            <a:pathLst>
              <a:path w="8267700" h="5608955">
                <a:moveTo>
                  <a:pt x="0" y="5608447"/>
                </a:moveTo>
                <a:lnTo>
                  <a:pt x="8267446" y="5608447"/>
                </a:lnTo>
                <a:lnTo>
                  <a:pt x="8267446" y="0"/>
                </a:lnTo>
                <a:lnTo>
                  <a:pt x="0" y="0"/>
                </a:lnTo>
                <a:lnTo>
                  <a:pt x="0" y="5608447"/>
                </a:lnTo>
                <a:close/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1944" y="650494"/>
            <a:ext cx="8111490" cy="269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Jenkins uses a master/slave architecture to manage distributed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builds.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In a nutshell, the </a:t>
            </a:r>
            <a:r>
              <a:rPr sz="1600" dirty="0">
                <a:latin typeface="Arial"/>
                <a:cs typeface="Arial"/>
              </a:rPr>
              <a:t>master’s </a:t>
            </a:r>
            <a:r>
              <a:rPr sz="1600" spc="-5" dirty="0">
                <a:latin typeface="Arial"/>
                <a:cs typeface="Arial"/>
              </a:rPr>
              <a:t>job </a:t>
            </a:r>
            <a:r>
              <a:rPr sz="1600" spc="-1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to handle scheduling build jobs, dispatching </a:t>
            </a:r>
            <a:r>
              <a:rPr sz="1600" spc="-10" dirty="0">
                <a:latin typeface="Arial"/>
                <a:cs typeface="Arial"/>
              </a:rPr>
              <a:t>builds </a:t>
            </a:r>
            <a:r>
              <a:rPr sz="1600" spc="-5" dirty="0">
                <a:latin typeface="Arial"/>
                <a:cs typeface="Arial"/>
              </a:rPr>
              <a:t>to the  slaves for the actual execution, monitor the slaves and recording and presenting the build  results.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Even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 distributed architecture, a </a:t>
            </a:r>
            <a:r>
              <a:rPr sz="1600" dirty="0">
                <a:latin typeface="Arial"/>
                <a:cs typeface="Arial"/>
              </a:rPr>
              <a:t>master </a:t>
            </a:r>
            <a:r>
              <a:rPr sz="1600" spc="-5" dirty="0">
                <a:latin typeface="Arial"/>
                <a:cs typeface="Arial"/>
              </a:rPr>
              <a:t>instance of Jenkins </a:t>
            </a:r>
            <a:r>
              <a:rPr sz="1600" spc="-10" dirty="0">
                <a:latin typeface="Arial"/>
                <a:cs typeface="Arial"/>
              </a:rPr>
              <a:t>can </a:t>
            </a:r>
            <a:r>
              <a:rPr sz="1600" spc="-5" dirty="0">
                <a:latin typeface="Arial"/>
                <a:cs typeface="Arial"/>
              </a:rPr>
              <a:t>also execute build  jobs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directly.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job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4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4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slaves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do</a:t>
            </a:r>
            <a:r>
              <a:rPr sz="1600" spc="4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they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told,</a:t>
            </a:r>
            <a:r>
              <a:rPr sz="1600" spc="4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which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involves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executing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build</a:t>
            </a:r>
            <a:r>
              <a:rPr sz="1600" spc="3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jobs</a:t>
            </a:r>
            <a:endParaRPr sz="16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dispatched by 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master.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800" y="3810000"/>
            <a:ext cx="7543800" cy="1752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1037" y="3805173"/>
            <a:ext cx="7553325" cy="1762125"/>
          </a:xfrm>
          <a:custGeom>
            <a:avLst/>
            <a:gdLst/>
            <a:ahLst/>
            <a:cxnLst/>
            <a:rect l="l" t="t" r="r" b="b"/>
            <a:pathLst>
              <a:path w="7553325" h="1762125">
                <a:moveTo>
                  <a:pt x="0" y="1762125"/>
                </a:moveTo>
                <a:lnTo>
                  <a:pt x="7553325" y="1762125"/>
                </a:lnTo>
                <a:lnTo>
                  <a:pt x="7553325" y="0"/>
                </a:lnTo>
                <a:lnTo>
                  <a:pt x="0" y="0"/>
                </a:lnTo>
                <a:lnTo>
                  <a:pt x="0" y="176212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 Distributed Builds</a:t>
            </a:r>
            <a:r>
              <a:rPr spc="-100" dirty="0"/>
              <a:t> </a:t>
            </a:r>
            <a:r>
              <a:rPr dirty="0"/>
              <a:t>(Contd..)</a:t>
            </a:r>
          </a:p>
        </p:txBody>
      </p:sp>
      <p:sp>
        <p:nvSpPr>
          <p:cNvPr id="4" name="object 4"/>
          <p:cNvSpPr/>
          <p:nvPr/>
        </p:nvSpPr>
        <p:spPr>
          <a:xfrm>
            <a:off x="295656" y="585216"/>
            <a:ext cx="8362188" cy="5702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747" y="574548"/>
            <a:ext cx="8470392" cy="270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3141" y="609625"/>
            <a:ext cx="8267700" cy="5608955"/>
          </a:xfrm>
          <a:custGeom>
            <a:avLst/>
            <a:gdLst/>
            <a:ahLst/>
            <a:cxnLst/>
            <a:rect l="l" t="t" r="r" b="b"/>
            <a:pathLst>
              <a:path w="8267700" h="5608955">
                <a:moveTo>
                  <a:pt x="0" y="5608447"/>
                </a:moveTo>
                <a:lnTo>
                  <a:pt x="8267446" y="5608447"/>
                </a:lnTo>
                <a:lnTo>
                  <a:pt x="8267446" y="0"/>
                </a:lnTo>
                <a:lnTo>
                  <a:pt x="0" y="0"/>
                </a:lnTo>
                <a:lnTo>
                  <a:pt x="0" y="560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141" y="609625"/>
            <a:ext cx="8267700" cy="5608955"/>
          </a:xfrm>
          <a:custGeom>
            <a:avLst/>
            <a:gdLst/>
            <a:ahLst/>
            <a:cxnLst/>
            <a:rect l="l" t="t" r="r" b="b"/>
            <a:pathLst>
              <a:path w="8267700" h="5608955">
                <a:moveTo>
                  <a:pt x="0" y="5608447"/>
                </a:moveTo>
                <a:lnTo>
                  <a:pt x="8267446" y="5608447"/>
                </a:lnTo>
                <a:lnTo>
                  <a:pt x="8267446" y="0"/>
                </a:lnTo>
                <a:lnTo>
                  <a:pt x="0" y="0"/>
                </a:lnTo>
                <a:lnTo>
                  <a:pt x="0" y="5608447"/>
                </a:lnTo>
                <a:close/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1944" y="650494"/>
            <a:ext cx="8111490" cy="196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Several </a:t>
            </a:r>
            <a:r>
              <a:rPr sz="1600" spc="-10" dirty="0">
                <a:latin typeface="Arial"/>
                <a:cs typeface="Arial"/>
              </a:rPr>
              <a:t>different </a:t>
            </a:r>
            <a:r>
              <a:rPr sz="1600" spc="-5" dirty="0">
                <a:latin typeface="Arial"/>
                <a:cs typeface="Arial"/>
              </a:rPr>
              <a:t>strategies </a:t>
            </a:r>
            <a:r>
              <a:rPr sz="1600" spc="-10" dirty="0">
                <a:latin typeface="Arial"/>
                <a:cs typeface="Arial"/>
              </a:rPr>
              <a:t>when </a:t>
            </a:r>
            <a:r>
              <a:rPr sz="1600" dirty="0">
                <a:latin typeface="Arial"/>
                <a:cs typeface="Arial"/>
              </a:rPr>
              <a:t>it </a:t>
            </a:r>
            <a:r>
              <a:rPr sz="1600" spc="-5" dirty="0">
                <a:latin typeface="Arial"/>
                <a:cs typeface="Arial"/>
              </a:rPr>
              <a:t>comes to managing </a:t>
            </a:r>
            <a:r>
              <a:rPr sz="1600" spc="-10" dirty="0">
                <a:latin typeface="Arial"/>
                <a:cs typeface="Arial"/>
              </a:rPr>
              <a:t>Jenkins </a:t>
            </a:r>
            <a:r>
              <a:rPr sz="1600" spc="-5" dirty="0">
                <a:latin typeface="Arial"/>
                <a:cs typeface="Arial"/>
              </a:rPr>
              <a:t>slave nodes, depending  on target operating systems and other architectural considerations. The following </a:t>
            </a:r>
            <a:r>
              <a:rPr sz="1600" spc="-10" dirty="0">
                <a:latin typeface="Arial"/>
                <a:cs typeface="Arial"/>
              </a:rPr>
              <a:t>are </a:t>
            </a:r>
            <a:r>
              <a:rPr sz="1600" spc="-5" dirty="0">
                <a:latin typeface="Arial"/>
                <a:cs typeface="Arial"/>
              </a:rPr>
              <a:t>the  different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strategies.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Master starts the slave agents </a:t>
            </a:r>
            <a:r>
              <a:rPr sz="1600" dirty="0">
                <a:latin typeface="Arial"/>
                <a:cs typeface="Arial"/>
              </a:rPr>
              <a:t>via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SSH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Starting the slave agent manually using Java </a:t>
            </a:r>
            <a:r>
              <a:rPr sz="1600" spc="-10" dirty="0">
                <a:latin typeface="Arial"/>
                <a:cs typeface="Arial"/>
              </a:rPr>
              <a:t>Web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Start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Installing the slave agent as a Window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service</a:t>
            </a:r>
            <a:endParaRPr sz="1600">
              <a:latin typeface="Arial"/>
              <a:cs typeface="Arial"/>
            </a:endParaRPr>
          </a:p>
          <a:p>
            <a:pPr marL="756285" marR="5080" indent="-286385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Starting the slave agent </a:t>
            </a:r>
            <a:r>
              <a:rPr sz="1600" dirty="0">
                <a:latin typeface="Arial"/>
                <a:cs typeface="Arial"/>
              </a:rPr>
              <a:t>directly </a:t>
            </a:r>
            <a:r>
              <a:rPr sz="1600" spc="-5" dirty="0">
                <a:latin typeface="Arial"/>
                <a:cs typeface="Arial"/>
              </a:rPr>
              <a:t>from the </a:t>
            </a:r>
            <a:r>
              <a:rPr sz="1600" dirty="0">
                <a:latin typeface="Arial"/>
                <a:cs typeface="Arial"/>
              </a:rPr>
              <a:t>command </a:t>
            </a:r>
            <a:r>
              <a:rPr sz="1600" spc="-5" dirty="0">
                <a:latin typeface="Arial"/>
                <a:cs typeface="Arial"/>
              </a:rPr>
              <a:t>line on the slave machine  from the command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800" y="2695575"/>
            <a:ext cx="7543800" cy="1266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1037" y="2690748"/>
            <a:ext cx="7553325" cy="1276350"/>
          </a:xfrm>
          <a:custGeom>
            <a:avLst/>
            <a:gdLst/>
            <a:ahLst/>
            <a:cxnLst/>
            <a:rect l="l" t="t" r="r" b="b"/>
            <a:pathLst>
              <a:path w="7553325" h="1276350">
                <a:moveTo>
                  <a:pt x="0" y="1276350"/>
                </a:moveTo>
                <a:lnTo>
                  <a:pt x="7553325" y="1276350"/>
                </a:lnTo>
                <a:lnTo>
                  <a:pt x="7553325" y="0"/>
                </a:lnTo>
                <a:lnTo>
                  <a:pt x="0" y="0"/>
                </a:lnTo>
                <a:lnTo>
                  <a:pt x="0" y="1276350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800" y="3979417"/>
            <a:ext cx="7620000" cy="21165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1037" y="3974655"/>
            <a:ext cx="7629525" cy="2126615"/>
          </a:xfrm>
          <a:custGeom>
            <a:avLst/>
            <a:gdLst/>
            <a:ahLst/>
            <a:cxnLst/>
            <a:rect l="l" t="t" r="r" b="b"/>
            <a:pathLst>
              <a:path w="7629525" h="2126615">
                <a:moveTo>
                  <a:pt x="0" y="2126106"/>
                </a:moveTo>
                <a:lnTo>
                  <a:pt x="7629525" y="2126106"/>
                </a:lnTo>
                <a:lnTo>
                  <a:pt x="7629525" y="0"/>
                </a:lnTo>
                <a:lnTo>
                  <a:pt x="0" y="0"/>
                </a:lnTo>
                <a:lnTo>
                  <a:pt x="0" y="2126106"/>
                </a:lnTo>
                <a:close/>
              </a:path>
            </a:pathLst>
          </a:custGeom>
          <a:ln w="952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 Distributed Builds</a:t>
            </a:r>
            <a:r>
              <a:rPr spc="-100" dirty="0"/>
              <a:t> </a:t>
            </a:r>
            <a:r>
              <a:rPr dirty="0"/>
              <a:t>(Contd..)</a:t>
            </a:r>
          </a:p>
        </p:txBody>
      </p:sp>
      <p:sp>
        <p:nvSpPr>
          <p:cNvPr id="4" name="object 4"/>
          <p:cNvSpPr/>
          <p:nvPr/>
        </p:nvSpPr>
        <p:spPr>
          <a:xfrm>
            <a:off x="295656" y="585216"/>
            <a:ext cx="8362188" cy="5702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747" y="574548"/>
            <a:ext cx="385571" cy="755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3141" y="609625"/>
            <a:ext cx="8267700" cy="5608955"/>
          </a:xfrm>
          <a:custGeom>
            <a:avLst/>
            <a:gdLst/>
            <a:ahLst/>
            <a:cxnLst/>
            <a:rect l="l" t="t" r="r" b="b"/>
            <a:pathLst>
              <a:path w="8267700" h="5608955">
                <a:moveTo>
                  <a:pt x="0" y="5608447"/>
                </a:moveTo>
                <a:lnTo>
                  <a:pt x="8267446" y="5608447"/>
                </a:lnTo>
                <a:lnTo>
                  <a:pt x="8267446" y="0"/>
                </a:lnTo>
                <a:lnTo>
                  <a:pt x="0" y="0"/>
                </a:lnTo>
                <a:lnTo>
                  <a:pt x="0" y="560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141" y="609625"/>
            <a:ext cx="8267700" cy="5608955"/>
          </a:xfrm>
          <a:custGeom>
            <a:avLst/>
            <a:gdLst/>
            <a:ahLst/>
            <a:cxnLst/>
            <a:rect l="l" t="t" r="r" b="b"/>
            <a:pathLst>
              <a:path w="8267700" h="5608955">
                <a:moveTo>
                  <a:pt x="0" y="5608447"/>
                </a:moveTo>
                <a:lnTo>
                  <a:pt x="8267446" y="5608447"/>
                </a:lnTo>
                <a:lnTo>
                  <a:pt x="8267446" y="0"/>
                </a:lnTo>
                <a:lnTo>
                  <a:pt x="0" y="0"/>
                </a:lnTo>
                <a:lnTo>
                  <a:pt x="0" y="5608447"/>
                </a:lnTo>
                <a:close/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" y="914400"/>
            <a:ext cx="7772400" cy="1781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4837" y="909574"/>
            <a:ext cx="7781925" cy="1790700"/>
          </a:xfrm>
          <a:custGeom>
            <a:avLst/>
            <a:gdLst/>
            <a:ahLst/>
            <a:cxnLst/>
            <a:rect l="l" t="t" r="r" b="b"/>
            <a:pathLst>
              <a:path w="7781925" h="1790700">
                <a:moveTo>
                  <a:pt x="0" y="1790700"/>
                </a:moveTo>
                <a:lnTo>
                  <a:pt x="7781925" y="1790700"/>
                </a:lnTo>
                <a:lnTo>
                  <a:pt x="7781925" y="0"/>
                </a:lnTo>
                <a:lnTo>
                  <a:pt x="0" y="0"/>
                </a:lnTo>
                <a:lnTo>
                  <a:pt x="0" y="1790700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438" y="3124200"/>
            <a:ext cx="7740523" cy="2667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6676" y="3119437"/>
            <a:ext cx="7750175" cy="2676525"/>
          </a:xfrm>
          <a:custGeom>
            <a:avLst/>
            <a:gdLst/>
            <a:ahLst/>
            <a:cxnLst/>
            <a:rect l="l" t="t" r="r" b="b"/>
            <a:pathLst>
              <a:path w="7750175" h="2676525">
                <a:moveTo>
                  <a:pt x="0" y="2676525"/>
                </a:moveTo>
                <a:lnTo>
                  <a:pt x="7750048" y="2676525"/>
                </a:lnTo>
                <a:lnTo>
                  <a:pt x="7750048" y="0"/>
                </a:lnTo>
                <a:lnTo>
                  <a:pt x="0" y="0"/>
                </a:lnTo>
                <a:lnTo>
                  <a:pt x="0" y="2676525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 </a:t>
            </a:r>
            <a:r>
              <a:rPr spc="-5" dirty="0"/>
              <a:t>Master Slave</a:t>
            </a:r>
            <a:r>
              <a:rPr spc="-50" dirty="0"/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185928" y="594359"/>
            <a:ext cx="8537448" cy="5963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578" y="622401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578" y="622401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33772" y="1645792"/>
            <a:ext cx="1698739" cy="173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3648" y="1697101"/>
            <a:ext cx="1507045" cy="1849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128" y="770610"/>
            <a:ext cx="2676525" cy="11357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68882" y="1147648"/>
            <a:ext cx="1002665" cy="368300"/>
          </a:xfrm>
          <a:prstGeom prst="rect">
            <a:avLst/>
          </a:prstGeom>
          <a:solidFill>
            <a:srgbClr val="6F2F9F"/>
          </a:solidFill>
        </p:spPr>
        <p:txBody>
          <a:bodyPr vert="horz" wrap="square" lIns="0" tIns="1270" rIns="0" bIns="0" rtlCol="0">
            <a:spAutoFit/>
          </a:bodyPr>
          <a:lstStyle/>
          <a:p>
            <a:pPr marL="20320" marR="12700" indent="241935">
              <a:lnSpc>
                <a:spcPts val="1500"/>
              </a:lnSpc>
              <a:spcBef>
                <a:spcPts val="10"/>
              </a:spcBef>
            </a:pP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Public  Re</a:t>
            </a:r>
            <a:r>
              <a:rPr sz="125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osi</a:t>
            </a:r>
            <a:r>
              <a:rPr sz="125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5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ies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25340" y="762000"/>
            <a:ext cx="4409059" cy="11395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32730" y="1382560"/>
            <a:ext cx="430530" cy="184150"/>
          </a:xfrm>
          <a:prstGeom prst="rect">
            <a:avLst/>
          </a:prstGeom>
          <a:solidFill>
            <a:srgbClr val="6F2F9F"/>
          </a:solidFill>
        </p:spPr>
        <p:txBody>
          <a:bodyPr vert="horz" wrap="square" lIns="0" tIns="0" rIns="0" bIns="0" rtlCol="0">
            <a:spAutoFit/>
          </a:bodyPr>
          <a:lstStyle/>
          <a:p>
            <a:pPr marL="53975">
              <a:lnSpc>
                <a:spcPts val="1450"/>
              </a:lnSpc>
            </a:pPr>
            <a:r>
              <a:rPr sz="1250" b="1" spc="-10" dirty="0">
                <a:solidFill>
                  <a:srgbClr val="FFFFFF"/>
                </a:solidFill>
                <a:latin typeface="Arial"/>
                <a:cs typeface="Arial"/>
              </a:rPr>
              <a:t>SVN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15279" y="1088936"/>
            <a:ext cx="529590" cy="184150"/>
          </a:xfrm>
          <a:prstGeom prst="rect">
            <a:avLst/>
          </a:prstGeom>
          <a:solidFill>
            <a:srgbClr val="6F2F9F"/>
          </a:solidFill>
        </p:spPr>
        <p:txBody>
          <a:bodyPr vert="horz" wrap="square" lIns="0" tIns="0" rIns="0" bIns="0" rtlCol="0">
            <a:spAutoFit/>
          </a:bodyPr>
          <a:lstStyle/>
          <a:p>
            <a:pPr marL="102870">
              <a:lnSpc>
                <a:spcPts val="1450"/>
              </a:lnSpc>
            </a:pP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CVS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44742" y="1474635"/>
            <a:ext cx="443865" cy="184150"/>
          </a:xfrm>
          <a:custGeom>
            <a:avLst/>
            <a:gdLst/>
            <a:ahLst/>
            <a:cxnLst/>
            <a:rect l="l" t="t" r="r" b="b"/>
            <a:pathLst>
              <a:path w="443864" h="184150">
                <a:moveTo>
                  <a:pt x="0" y="184111"/>
                </a:moveTo>
                <a:lnTo>
                  <a:pt x="443280" y="184111"/>
                </a:lnTo>
                <a:lnTo>
                  <a:pt x="443280" y="0"/>
                </a:lnTo>
                <a:lnTo>
                  <a:pt x="0" y="0"/>
                </a:lnTo>
                <a:lnTo>
                  <a:pt x="0" y="184111"/>
                </a:lnTo>
                <a:close/>
              </a:path>
            </a:pathLst>
          </a:custGeom>
          <a:solidFill>
            <a:srgbClr val="6F2F9F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44310" y="1470152"/>
            <a:ext cx="290195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84595" y="1105192"/>
            <a:ext cx="626745" cy="184150"/>
          </a:xfrm>
          <a:custGeom>
            <a:avLst/>
            <a:gdLst/>
            <a:ahLst/>
            <a:cxnLst/>
            <a:rect l="l" t="t" r="r" b="b"/>
            <a:pathLst>
              <a:path w="626745" h="184150">
                <a:moveTo>
                  <a:pt x="0" y="184111"/>
                </a:moveTo>
                <a:lnTo>
                  <a:pt x="626452" y="184111"/>
                </a:lnTo>
                <a:lnTo>
                  <a:pt x="626452" y="0"/>
                </a:lnTo>
                <a:lnTo>
                  <a:pt x="0" y="0"/>
                </a:lnTo>
                <a:lnTo>
                  <a:pt x="0" y="184111"/>
                </a:lnTo>
                <a:close/>
              </a:path>
            </a:pathLst>
          </a:custGeom>
          <a:solidFill>
            <a:srgbClr val="6F2F9F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51270" y="1100709"/>
            <a:ext cx="537210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Others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09510" y="1371511"/>
            <a:ext cx="801370" cy="184150"/>
          </a:xfrm>
          <a:prstGeom prst="rect">
            <a:avLst/>
          </a:prstGeom>
          <a:solidFill>
            <a:srgbClr val="6F2F9F"/>
          </a:solidFill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ts val="1450"/>
              </a:lnSpc>
            </a:pP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Mercurial</a:t>
            </a:r>
            <a:endParaRPr sz="12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1472" y="2048510"/>
            <a:ext cx="7939405" cy="0"/>
          </a:xfrm>
          <a:custGeom>
            <a:avLst/>
            <a:gdLst/>
            <a:ahLst/>
            <a:cxnLst/>
            <a:rect l="l" t="t" r="r" b="b"/>
            <a:pathLst>
              <a:path w="7939405">
                <a:moveTo>
                  <a:pt x="0" y="0"/>
                </a:moveTo>
                <a:lnTo>
                  <a:pt x="7938998" y="0"/>
                </a:lnTo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91078" y="819975"/>
            <a:ext cx="756589" cy="7643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21177" y="2575051"/>
            <a:ext cx="920445" cy="9298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69592" y="3928783"/>
            <a:ext cx="601103" cy="6072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85007" y="4160177"/>
            <a:ext cx="616953" cy="788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4711" y="3950652"/>
            <a:ext cx="469252" cy="6108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866645" y="4569663"/>
            <a:ext cx="849630" cy="418465"/>
          </a:xfrm>
          <a:prstGeom prst="rect">
            <a:avLst/>
          </a:prstGeom>
          <a:solidFill>
            <a:srgbClr val="EF7185"/>
          </a:solidFill>
        </p:spPr>
        <p:txBody>
          <a:bodyPr vert="horz" wrap="square" lIns="0" tIns="22860" rIns="0" bIns="0" rtlCol="0">
            <a:spAutoFit/>
          </a:bodyPr>
          <a:lstStyle/>
          <a:p>
            <a:pPr marL="91440" marR="60960">
              <a:lnSpc>
                <a:spcPct val="1000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Nexus </a:t>
            </a:r>
            <a:r>
              <a:rPr sz="1200" dirty="0">
                <a:latin typeface="Arial"/>
                <a:cs typeface="Arial"/>
              </a:rPr>
              <a:t>/  Arti</a:t>
            </a:r>
            <a:r>
              <a:rPr sz="1200" spc="5" dirty="0">
                <a:latin typeface="Arial"/>
                <a:cs typeface="Arial"/>
              </a:rPr>
              <a:t>f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ct</a:t>
            </a:r>
            <a:r>
              <a:rPr sz="1200" spc="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41953" y="5026774"/>
            <a:ext cx="879475" cy="299085"/>
          </a:xfrm>
          <a:prstGeom prst="rect">
            <a:avLst/>
          </a:prstGeom>
          <a:solidFill>
            <a:srgbClr val="EF7185"/>
          </a:solidFill>
        </p:spPr>
        <p:txBody>
          <a:bodyPr vert="horz" wrap="square" lIns="0" tIns="546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30"/>
              </a:spcBef>
            </a:pPr>
            <a:r>
              <a:rPr sz="1200" spc="-5" dirty="0">
                <a:latin typeface="Arial"/>
                <a:cs typeface="Arial"/>
              </a:rPr>
              <a:t>Sonar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10759" y="4660531"/>
            <a:ext cx="698500" cy="479425"/>
          </a:xfrm>
          <a:custGeom>
            <a:avLst/>
            <a:gdLst/>
            <a:ahLst/>
            <a:cxnLst/>
            <a:rect l="l" t="t" r="r" b="b"/>
            <a:pathLst>
              <a:path w="698500" h="479425">
                <a:moveTo>
                  <a:pt x="0" y="479031"/>
                </a:moveTo>
                <a:lnTo>
                  <a:pt x="698220" y="479031"/>
                </a:lnTo>
                <a:lnTo>
                  <a:pt x="698220" y="0"/>
                </a:lnTo>
                <a:lnTo>
                  <a:pt x="0" y="0"/>
                </a:lnTo>
                <a:lnTo>
                  <a:pt x="0" y="479031"/>
                </a:lnTo>
                <a:close/>
              </a:path>
            </a:pathLst>
          </a:custGeom>
          <a:solidFill>
            <a:srgbClr val="EF71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810759" y="4660531"/>
            <a:ext cx="698500" cy="4794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92075" marR="80645">
              <a:lnSpc>
                <a:spcPct val="100000"/>
              </a:lnSpc>
              <a:spcBef>
                <a:spcPts val="415"/>
              </a:spcBef>
            </a:pPr>
            <a:r>
              <a:rPr sz="1200" dirty="0">
                <a:latin typeface="Arial"/>
                <a:cs typeface="Arial"/>
              </a:rPr>
              <a:t>Je</a:t>
            </a:r>
            <a:r>
              <a:rPr sz="1200" spc="-5" dirty="0">
                <a:latin typeface="Arial"/>
                <a:cs typeface="Arial"/>
              </a:rPr>
              <a:t>n</a:t>
            </a:r>
            <a:r>
              <a:rPr sz="1200" dirty="0">
                <a:latin typeface="Arial"/>
                <a:cs typeface="Arial"/>
              </a:rPr>
              <a:t>kins  Master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25258" y="3040062"/>
            <a:ext cx="469252" cy="6108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95972" y="4503229"/>
            <a:ext cx="469252" cy="6108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7327" y="3690315"/>
            <a:ext cx="698500" cy="353695"/>
          </a:xfrm>
          <a:custGeom>
            <a:avLst/>
            <a:gdLst/>
            <a:ahLst/>
            <a:cxnLst/>
            <a:rect l="l" t="t" r="r" b="b"/>
            <a:pathLst>
              <a:path w="698500" h="353695">
                <a:moveTo>
                  <a:pt x="0" y="353491"/>
                </a:moveTo>
                <a:lnTo>
                  <a:pt x="698220" y="353491"/>
                </a:lnTo>
                <a:lnTo>
                  <a:pt x="698220" y="0"/>
                </a:lnTo>
                <a:lnTo>
                  <a:pt x="0" y="0"/>
                </a:lnTo>
                <a:lnTo>
                  <a:pt x="0" y="353491"/>
                </a:lnTo>
                <a:close/>
              </a:path>
            </a:pathLst>
          </a:custGeom>
          <a:solidFill>
            <a:srgbClr val="EF71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807327" y="3690315"/>
            <a:ext cx="698500" cy="3536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92075" marR="122555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Arial"/>
                <a:cs typeface="Arial"/>
              </a:rPr>
              <a:t>Je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10" dirty="0">
                <a:latin typeface="Arial"/>
                <a:cs typeface="Arial"/>
              </a:rPr>
              <a:t>k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ns  </a:t>
            </a:r>
            <a:r>
              <a:rPr sz="1100" spc="-5" dirty="0">
                <a:latin typeface="Arial"/>
                <a:cs typeface="Arial"/>
              </a:rPr>
              <a:t>Slave1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81418" y="5125161"/>
            <a:ext cx="698500" cy="353695"/>
          </a:xfrm>
          <a:prstGeom prst="rect">
            <a:avLst/>
          </a:prstGeom>
          <a:solidFill>
            <a:srgbClr val="EF7185"/>
          </a:solidFill>
        </p:spPr>
        <p:txBody>
          <a:bodyPr vert="horz" wrap="square" lIns="0" tIns="6350" rIns="0" bIns="0" rtlCol="0">
            <a:spAutoFit/>
          </a:bodyPr>
          <a:lstStyle/>
          <a:p>
            <a:pPr marL="92075" marR="12192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Arial"/>
                <a:cs typeface="Arial"/>
              </a:rPr>
              <a:t>Je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10" dirty="0">
                <a:latin typeface="Arial"/>
                <a:cs typeface="Arial"/>
              </a:rPr>
              <a:t>k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ns  </a:t>
            </a:r>
            <a:r>
              <a:rPr sz="1100" spc="-5" dirty="0">
                <a:latin typeface="Arial"/>
                <a:cs typeface="Arial"/>
              </a:rPr>
              <a:t>Slave2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47140" y="5941224"/>
            <a:ext cx="6663690" cy="405130"/>
          </a:xfrm>
          <a:custGeom>
            <a:avLst/>
            <a:gdLst/>
            <a:ahLst/>
            <a:cxnLst/>
            <a:rect l="l" t="t" r="r" b="b"/>
            <a:pathLst>
              <a:path w="6663690" h="405129">
                <a:moveTo>
                  <a:pt x="6595668" y="0"/>
                </a:moveTo>
                <a:lnTo>
                  <a:pt x="67487" y="0"/>
                </a:lnTo>
                <a:lnTo>
                  <a:pt x="41217" y="5303"/>
                </a:lnTo>
                <a:lnTo>
                  <a:pt x="19765" y="19765"/>
                </a:lnTo>
                <a:lnTo>
                  <a:pt x="5303" y="41217"/>
                </a:lnTo>
                <a:lnTo>
                  <a:pt x="0" y="67487"/>
                </a:lnTo>
                <a:lnTo>
                  <a:pt x="0" y="337451"/>
                </a:lnTo>
                <a:lnTo>
                  <a:pt x="5303" y="363721"/>
                </a:lnTo>
                <a:lnTo>
                  <a:pt x="19765" y="385173"/>
                </a:lnTo>
                <a:lnTo>
                  <a:pt x="41217" y="399636"/>
                </a:lnTo>
                <a:lnTo>
                  <a:pt x="67487" y="404939"/>
                </a:lnTo>
                <a:lnTo>
                  <a:pt x="6595668" y="404939"/>
                </a:lnTo>
                <a:lnTo>
                  <a:pt x="6621977" y="399636"/>
                </a:lnTo>
                <a:lnTo>
                  <a:pt x="6643452" y="385173"/>
                </a:lnTo>
                <a:lnTo>
                  <a:pt x="6657926" y="363721"/>
                </a:lnTo>
                <a:lnTo>
                  <a:pt x="6663232" y="337451"/>
                </a:lnTo>
                <a:lnTo>
                  <a:pt x="6663232" y="67487"/>
                </a:lnTo>
                <a:lnTo>
                  <a:pt x="6657926" y="41217"/>
                </a:lnTo>
                <a:lnTo>
                  <a:pt x="6643452" y="19765"/>
                </a:lnTo>
                <a:lnTo>
                  <a:pt x="6621977" y="5303"/>
                </a:lnTo>
                <a:lnTo>
                  <a:pt x="6595668" y="0"/>
                </a:lnTo>
                <a:close/>
              </a:path>
            </a:pathLst>
          </a:custGeom>
          <a:solidFill>
            <a:srgbClr val="943735">
              <a:alpha val="9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53358" y="5985561"/>
            <a:ext cx="1449070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Maven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20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70555" y="3494404"/>
            <a:ext cx="1118235" cy="738505"/>
          </a:xfrm>
          <a:custGeom>
            <a:avLst/>
            <a:gdLst/>
            <a:ahLst/>
            <a:cxnLst/>
            <a:rect l="l" t="t" r="r" b="b"/>
            <a:pathLst>
              <a:path w="1118235" h="738504">
                <a:moveTo>
                  <a:pt x="59943" y="630809"/>
                </a:moveTo>
                <a:lnTo>
                  <a:pt x="52324" y="633349"/>
                </a:lnTo>
                <a:lnTo>
                  <a:pt x="49149" y="639572"/>
                </a:lnTo>
                <a:lnTo>
                  <a:pt x="0" y="737997"/>
                </a:lnTo>
                <a:lnTo>
                  <a:pt x="60920" y="734822"/>
                </a:lnTo>
                <a:lnTo>
                  <a:pt x="28067" y="734822"/>
                </a:lnTo>
                <a:lnTo>
                  <a:pt x="14224" y="713613"/>
                </a:lnTo>
                <a:lnTo>
                  <a:pt x="53401" y="687956"/>
                </a:lnTo>
                <a:lnTo>
                  <a:pt x="71881" y="650875"/>
                </a:lnTo>
                <a:lnTo>
                  <a:pt x="75056" y="644652"/>
                </a:lnTo>
                <a:lnTo>
                  <a:pt x="72517" y="637032"/>
                </a:lnTo>
                <a:lnTo>
                  <a:pt x="66167" y="633857"/>
                </a:lnTo>
                <a:lnTo>
                  <a:pt x="59943" y="630809"/>
                </a:lnTo>
                <a:close/>
              </a:path>
              <a:path w="1118235" h="738504">
                <a:moveTo>
                  <a:pt x="53401" y="687956"/>
                </a:moveTo>
                <a:lnTo>
                  <a:pt x="14224" y="713613"/>
                </a:lnTo>
                <a:lnTo>
                  <a:pt x="28067" y="734822"/>
                </a:lnTo>
                <a:lnTo>
                  <a:pt x="35630" y="729869"/>
                </a:lnTo>
                <a:lnTo>
                  <a:pt x="32512" y="729869"/>
                </a:lnTo>
                <a:lnTo>
                  <a:pt x="20446" y="711454"/>
                </a:lnTo>
                <a:lnTo>
                  <a:pt x="42253" y="710322"/>
                </a:lnTo>
                <a:lnTo>
                  <a:pt x="53401" y="687956"/>
                </a:lnTo>
                <a:close/>
              </a:path>
              <a:path w="1118235" h="738504">
                <a:moveTo>
                  <a:pt x="115569" y="706628"/>
                </a:moveTo>
                <a:lnTo>
                  <a:pt x="108585" y="706882"/>
                </a:lnTo>
                <a:lnTo>
                  <a:pt x="67478" y="709014"/>
                </a:lnTo>
                <a:lnTo>
                  <a:pt x="28067" y="734822"/>
                </a:lnTo>
                <a:lnTo>
                  <a:pt x="60920" y="734822"/>
                </a:lnTo>
                <a:lnTo>
                  <a:pt x="116967" y="731901"/>
                </a:lnTo>
                <a:lnTo>
                  <a:pt x="122300" y="725932"/>
                </a:lnTo>
                <a:lnTo>
                  <a:pt x="121538" y="711962"/>
                </a:lnTo>
                <a:lnTo>
                  <a:pt x="115569" y="706628"/>
                </a:lnTo>
                <a:close/>
              </a:path>
              <a:path w="1118235" h="738504">
                <a:moveTo>
                  <a:pt x="42253" y="710322"/>
                </a:moveTo>
                <a:lnTo>
                  <a:pt x="20446" y="711454"/>
                </a:lnTo>
                <a:lnTo>
                  <a:pt x="32512" y="729869"/>
                </a:lnTo>
                <a:lnTo>
                  <a:pt x="42253" y="710322"/>
                </a:lnTo>
                <a:close/>
              </a:path>
              <a:path w="1118235" h="738504">
                <a:moveTo>
                  <a:pt x="67478" y="709014"/>
                </a:moveTo>
                <a:lnTo>
                  <a:pt x="42253" y="710322"/>
                </a:lnTo>
                <a:lnTo>
                  <a:pt x="32512" y="729869"/>
                </a:lnTo>
                <a:lnTo>
                  <a:pt x="35630" y="729869"/>
                </a:lnTo>
                <a:lnTo>
                  <a:pt x="67478" y="709014"/>
                </a:lnTo>
                <a:close/>
              </a:path>
              <a:path w="1118235" h="738504">
                <a:moveTo>
                  <a:pt x="1103883" y="0"/>
                </a:moveTo>
                <a:lnTo>
                  <a:pt x="53401" y="687956"/>
                </a:lnTo>
                <a:lnTo>
                  <a:pt x="42253" y="710322"/>
                </a:lnTo>
                <a:lnTo>
                  <a:pt x="67478" y="709014"/>
                </a:lnTo>
                <a:lnTo>
                  <a:pt x="1117854" y="21209"/>
                </a:lnTo>
                <a:lnTo>
                  <a:pt x="1103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74566" y="3494404"/>
            <a:ext cx="1160780" cy="762000"/>
          </a:xfrm>
          <a:custGeom>
            <a:avLst/>
            <a:gdLst/>
            <a:ahLst/>
            <a:cxnLst/>
            <a:rect l="l" t="t" r="r" b="b"/>
            <a:pathLst>
              <a:path w="1160779" h="762000">
                <a:moveTo>
                  <a:pt x="1044575" y="730504"/>
                </a:moveTo>
                <a:lnTo>
                  <a:pt x="1038606" y="735965"/>
                </a:lnTo>
                <a:lnTo>
                  <a:pt x="1038352" y="742950"/>
                </a:lnTo>
                <a:lnTo>
                  <a:pt x="1037971" y="749935"/>
                </a:lnTo>
                <a:lnTo>
                  <a:pt x="1043305" y="755904"/>
                </a:lnTo>
                <a:lnTo>
                  <a:pt x="1160272" y="761619"/>
                </a:lnTo>
                <a:lnTo>
                  <a:pt x="1158738" y="758571"/>
                </a:lnTo>
                <a:lnTo>
                  <a:pt x="1132205" y="758571"/>
                </a:lnTo>
                <a:lnTo>
                  <a:pt x="1092795" y="732905"/>
                </a:lnTo>
                <a:lnTo>
                  <a:pt x="1044575" y="730504"/>
                </a:lnTo>
                <a:close/>
              </a:path>
              <a:path w="1160779" h="762000">
                <a:moveTo>
                  <a:pt x="1092795" y="732905"/>
                </a:moveTo>
                <a:lnTo>
                  <a:pt x="1132205" y="758571"/>
                </a:lnTo>
                <a:lnTo>
                  <a:pt x="1135418" y="753618"/>
                </a:lnTo>
                <a:lnTo>
                  <a:pt x="1127760" y="753618"/>
                </a:lnTo>
                <a:lnTo>
                  <a:pt x="1117973" y="734138"/>
                </a:lnTo>
                <a:lnTo>
                  <a:pt x="1092795" y="732905"/>
                </a:lnTo>
                <a:close/>
              </a:path>
              <a:path w="1160779" h="762000">
                <a:moveTo>
                  <a:pt x="1100074" y="654558"/>
                </a:moveTo>
                <a:lnTo>
                  <a:pt x="1093851" y="657733"/>
                </a:lnTo>
                <a:lnTo>
                  <a:pt x="1087501" y="660908"/>
                </a:lnTo>
                <a:lnTo>
                  <a:pt x="1084961" y="668528"/>
                </a:lnTo>
                <a:lnTo>
                  <a:pt x="1088136" y="674751"/>
                </a:lnTo>
                <a:lnTo>
                  <a:pt x="1106635" y="711571"/>
                </a:lnTo>
                <a:lnTo>
                  <a:pt x="1146048" y="737235"/>
                </a:lnTo>
                <a:lnTo>
                  <a:pt x="1132205" y="758571"/>
                </a:lnTo>
                <a:lnTo>
                  <a:pt x="1158738" y="758571"/>
                </a:lnTo>
                <a:lnTo>
                  <a:pt x="1110869" y="663448"/>
                </a:lnTo>
                <a:lnTo>
                  <a:pt x="1107694" y="657098"/>
                </a:lnTo>
                <a:lnTo>
                  <a:pt x="1100074" y="654558"/>
                </a:lnTo>
                <a:close/>
              </a:path>
              <a:path w="1160779" h="762000">
                <a:moveTo>
                  <a:pt x="1117973" y="734138"/>
                </a:moveTo>
                <a:lnTo>
                  <a:pt x="1127760" y="753618"/>
                </a:lnTo>
                <a:lnTo>
                  <a:pt x="1139698" y="735203"/>
                </a:lnTo>
                <a:lnTo>
                  <a:pt x="1117973" y="734138"/>
                </a:lnTo>
                <a:close/>
              </a:path>
              <a:path w="1160779" h="762000">
                <a:moveTo>
                  <a:pt x="1106635" y="711571"/>
                </a:moveTo>
                <a:lnTo>
                  <a:pt x="1117973" y="734138"/>
                </a:lnTo>
                <a:lnTo>
                  <a:pt x="1139698" y="735203"/>
                </a:lnTo>
                <a:lnTo>
                  <a:pt x="1127760" y="753618"/>
                </a:lnTo>
                <a:lnTo>
                  <a:pt x="1135418" y="753618"/>
                </a:lnTo>
                <a:lnTo>
                  <a:pt x="1146048" y="737235"/>
                </a:lnTo>
                <a:lnTo>
                  <a:pt x="1106635" y="711571"/>
                </a:lnTo>
                <a:close/>
              </a:path>
              <a:path w="1160779" h="762000">
                <a:moveTo>
                  <a:pt x="13843" y="0"/>
                </a:moveTo>
                <a:lnTo>
                  <a:pt x="0" y="21209"/>
                </a:lnTo>
                <a:lnTo>
                  <a:pt x="1092795" y="732905"/>
                </a:lnTo>
                <a:lnTo>
                  <a:pt x="1117973" y="734138"/>
                </a:lnTo>
                <a:lnTo>
                  <a:pt x="1106635" y="711571"/>
                </a:lnTo>
                <a:lnTo>
                  <a:pt x="13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32784" y="3504691"/>
            <a:ext cx="118110" cy="655955"/>
          </a:xfrm>
          <a:custGeom>
            <a:avLst/>
            <a:gdLst/>
            <a:ahLst/>
            <a:cxnLst/>
            <a:rect l="l" t="t" r="r" b="b"/>
            <a:pathLst>
              <a:path w="118110" h="655954">
                <a:moveTo>
                  <a:pt x="13842" y="540512"/>
                </a:moveTo>
                <a:lnTo>
                  <a:pt x="7874" y="544195"/>
                </a:lnTo>
                <a:lnTo>
                  <a:pt x="1904" y="547751"/>
                </a:lnTo>
                <a:lnTo>
                  <a:pt x="0" y="555625"/>
                </a:lnTo>
                <a:lnTo>
                  <a:pt x="3555" y="561594"/>
                </a:lnTo>
                <a:lnTo>
                  <a:pt x="60705" y="655574"/>
                </a:lnTo>
                <a:lnTo>
                  <a:pt x="74704" y="630555"/>
                </a:lnTo>
                <a:lnTo>
                  <a:pt x="47625" y="630555"/>
                </a:lnTo>
                <a:lnTo>
                  <a:pt x="46756" y="583736"/>
                </a:lnTo>
                <a:lnTo>
                  <a:pt x="25273" y="548386"/>
                </a:lnTo>
                <a:lnTo>
                  <a:pt x="21589" y="542417"/>
                </a:lnTo>
                <a:lnTo>
                  <a:pt x="13842" y="540512"/>
                </a:lnTo>
                <a:close/>
              </a:path>
              <a:path w="118110" h="655954">
                <a:moveTo>
                  <a:pt x="46756" y="583736"/>
                </a:moveTo>
                <a:lnTo>
                  <a:pt x="47625" y="630555"/>
                </a:lnTo>
                <a:lnTo>
                  <a:pt x="73025" y="630174"/>
                </a:lnTo>
                <a:lnTo>
                  <a:pt x="72914" y="624205"/>
                </a:lnTo>
                <a:lnTo>
                  <a:pt x="49149" y="624205"/>
                </a:lnTo>
                <a:lnTo>
                  <a:pt x="59781" y="605167"/>
                </a:lnTo>
                <a:lnTo>
                  <a:pt x="46756" y="583736"/>
                </a:lnTo>
                <a:close/>
              </a:path>
              <a:path w="118110" h="655954">
                <a:moveTo>
                  <a:pt x="103377" y="538861"/>
                </a:moveTo>
                <a:lnTo>
                  <a:pt x="95630" y="541020"/>
                </a:lnTo>
                <a:lnTo>
                  <a:pt x="92201" y="547116"/>
                </a:lnTo>
                <a:lnTo>
                  <a:pt x="72150" y="583019"/>
                </a:lnTo>
                <a:lnTo>
                  <a:pt x="73025" y="630174"/>
                </a:lnTo>
                <a:lnTo>
                  <a:pt x="47625" y="630555"/>
                </a:lnTo>
                <a:lnTo>
                  <a:pt x="74704" y="630555"/>
                </a:lnTo>
                <a:lnTo>
                  <a:pt x="117855" y="553466"/>
                </a:lnTo>
                <a:lnTo>
                  <a:pt x="115696" y="545719"/>
                </a:lnTo>
                <a:lnTo>
                  <a:pt x="109474" y="542290"/>
                </a:lnTo>
                <a:lnTo>
                  <a:pt x="103377" y="538861"/>
                </a:lnTo>
                <a:close/>
              </a:path>
              <a:path w="118110" h="655954">
                <a:moveTo>
                  <a:pt x="59781" y="605167"/>
                </a:moveTo>
                <a:lnTo>
                  <a:pt x="49149" y="624205"/>
                </a:lnTo>
                <a:lnTo>
                  <a:pt x="71119" y="623824"/>
                </a:lnTo>
                <a:lnTo>
                  <a:pt x="59781" y="605167"/>
                </a:lnTo>
                <a:close/>
              </a:path>
              <a:path w="118110" h="655954">
                <a:moveTo>
                  <a:pt x="72150" y="583019"/>
                </a:moveTo>
                <a:lnTo>
                  <a:pt x="59781" y="605167"/>
                </a:lnTo>
                <a:lnTo>
                  <a:pt x="71119" y="623824"/>
                </a:lnTo>
                <a:lnTo>
                  <a:pt x="49149" y="624205"/>
                </a:lnTo>
                <a:lnTo>
                  <a:pt x="72914" y="624205"/>
                </a:lnTo>
                <a:lnTo>
                  <a:pt x="72150" y="583019"/>
                </a:lnTo>
                <a:close/>
              </a:path>
              <a:path w="118110" h="655954">
                <a:moveTo>
                  <a:pt x="61340" y="0"/>
                </a:moveTo>
                <a:lnTo>
                  <a:pt x="35940" y="508"/>
                </a:lnTo>
                <a:lnTo>
                  <a:pt x="46756" y="583736"/>
                </a:lnTo>
                <a:lnTo>
                  <a:pt x="59781" y="605167"/>
                </a:lnTo>
                <a:lnTo>
                  <a:pt x="72150" y="583019"/>
                </a:lnTo>
                <a:lnTo>
                  <a:pt x="61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97372" y="3345434"/>
            <a:ext cx="1498600" cy="922019"/>
          </a:xfrm>
          <a:custGeom>
            <a:avLst/>
            <a:gdLst/>
            <a:ahLst/>
            <a:cxnLst/>
            <a:rect l="l" t="t" r="r" b="b"/>
            <a:pathLst>
              <a:path w="1498600" h="922020">
                <a:moveTo>
                  <a:pt x="1455642" y="26215"/>
                </a:moveTo>
                <a:lnTo>
                  <a:pt x="1430373" y="26721"/>
                </a:lnTo>
                <a:lnTo>
                  <a:pt x="0" y="899794"/>
                </a:lnTo>
                <a:lnTo>
                  <a:pt x="13207" y="921511"/>
                </a:lnTo>
                <a:lnTo>
                  <a:pt x="1443609" y="48496"/>
                </a:lnTo>
                <a:lnTo>
                  <a:pt x="1455642" y="26215"/>
                </a:lnTo>
                <a:close/>
              </a:path>
              <a:path w="1498600" h="922020">
                <a:moveTo>
                  <a:pt x="1497367" y="2286"/>
                </a:moveTo>
                <a:lnTo>
                  <a:pt x="1470405" y="2286"/>
                </a:lnTo>
                <a:lnTo>
                  <a:pt x="1483741" y="24002"/>
                </a:lnTo>
                <a:lnTo>
                  <a:pt x="1443609" y="48496"/>
                </a:lnTo>
                <a:lnTo>
                  <a:pt x="1424051" y="84708"/>
                </a:lnTo>
                <a:lnTo>
                  <a:pt x="1420622" y="90931"/>
                </a:lnTo>
                <a:lnTo>
                  <a:pt x="1423034" y="98551"/>
                </a:lnTo>
                <a:lnTo>
                  <a:pt x="1429130" y="101980"/>
                </a:lnTo>
                <a:lnTo>
                  <a:pt x="1435353" y="105282"/>
                </a:lnTo>
                <a:lnTo>
                  <a:pt x="1443101" y="102996"/>
                </a:lnTo>
                <a:lnTo>
                  <a:pt x="1446402" y="96774"/>
                </a:lnTo>
                <a:lnTo>
                  <a:pt x="1497367" y="2286"/>
                </a:lnTo>
                <a:close/>
              </a:path>
              <a:path w="1498600" h="922020">
                <a:moveTo>
                  <a:pt x="1473369" y="7112"/>
                </a:moveTo>
                <a:lnTo>
                  <a:pt x="1465960" y="7112"/>
                </a:lnTo>
                <a:lnTo>
                  <a:pt x="1477391" y="25780"/>
                </a:lnTo>
                <a:lnTo>
                  <a:pt x="1455642" y="26215"/>
                </a:lnTo>
                <a:lnTo>
                  <a:pt x="1443609" y="48496"/>
                </a:lnTo>
                <a:lnTo>
                  <a:pt x="1483741" y="24002"/>
                </a:lnTo>
                <a:lnTo>
                  <a:pt x="1473369" y="7112"/>
                </a:lnTo>
                <a:close/>
              </a:path>
              <a:path w="1498600" h="922020">
                <a:moveTo>
                  <a:pt x="1498600" y="0"/>
                </a:moveTo>
                <a:lnTo>
                  <a:pt x="1381632" y="2286"/>
                </a:lnTo>
                <a:lnTo>
                  <a:pt x="1376045" y="8127"/>
                </a:lnTo>
                <a:lnTo>
                  <a:pt x="1376299" y="22098"/>
                </a:lnTo>
                <a:lnTo>
                  <a:pt x="1382141" y="27686"/>
                </a:lnTo>
                <a:lnTo>
                  <a:pt x="1430373" y="26721"/>
                </a:lnTo>
                <a:lnTo>
                  <a:pt x="1470405" y="2286"/>
                </a:lnTo>
                <a:lnTo>
                  <a:pt x="1497367" y="2286"/>
                </a:lnTo>
                <a:lnTo>
                  <a:pt x="1498600" y="0"/>
                </a:lnTo>
                <a:close/>
              </a:path>
              <a:path w="1498600" h="922020">
                <a:moveTo>
                  <a:pt x="1470405" y="2286"/>
                </a:moveTo>
                <a:lnTo>
                  <a:pt x="1430373" y="26721"/>
                </a:lnTo>
                <a:lnTo>
                  <a:pt x="1455642" y="26215"/>
                </a:lnTo>
                <a:lnTo>
                  <a:pt x="1465960" y="7112"/>
                </a:lnTo>
                <a:lnTo>
                  <a:pt x="1473369" y="7112"/>
                </a:lnTo>
                <a:lnTo>
                  <a:pt x="1470405" y="2286"/>
                </a:lnTo>
                <a:close/>
              </a:path>
              <a:path w="1498600" h="922020">
                <a:moveTo>
                  <a:pt x="1465960" y="7112"/>
                </a:moveTo>
                <a:lnTo>
                  <a:pt x="1455642" y="26215"/>
                </a:lnTo>
                <a:lnTo>
                  <a:pt x="1477391" y="25780"/>
                </a:lnTo>
                <a:lnTo>
                  <a:pt x="1465960" y="7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99532" y="4244085"/>
            <a:ext cx="1496695" cy="584835"/>
          </a:xfrm>
          <a:custGeom>
            <a:avLst/>
            <a:gdLst/>
            <a:ahLst/>
            <a:cxnLst/>
            <a:rect l="l" t="t" r="r" b="b"/>
            <a:pathLst>
              <a:path w="1496695" h="584835">
                <a:moveTo>
                  <a:pt x="1424410" y="551408"/>
                </a:moveTo>
                <a:lnTo>
                  <a:pt x="1376807" y="559688"/>
                </a:lnTo>
                <a:lnTo>
                  <a:pt x="1372235" y="566293"/>
                </a:lnTo>
                <a:lnTo>
                  <a:pt x="1373377" y="573151"/>
                </a:lnTo>
                <a:lnTo>
                  <a:pt x="1374647" y="580136"/>
                </a:lnTo>
                <a:lnTo>
                  <a:pt x="1381251" y="584707"/>
                </a:lnTo>
                <a:lnTo>
                  <a:pt x="1478385" y="567689"/>
                </a:lnTo>
                <a:lnTo>
                  <a:pt x="1468373" y="567689"/>
                </a:lnTo>
                <a:lnTo>
                  <a:pt x="1424410" y="551408"/>
                </a:lnTo>
                <a:close/>
              </a:path>
              <a:path w="1496695" h="584835">
                <a:moveTo>
                  <a:pt x="1449227" y="547060"/>
                </a:moveTo>
                <a:lnTo>
                  <a:pt x="1424410" y="551408"/>
                </a:lnTo>
                <a:lnTo>
                  <a:pt x="1468373" y="567689"/>
                </a:lnTo>
                <a:lnTo>
                  <a:pt x="1469792" y="563880"/>
                </a:lnTo>
                <a:lnTo>
                  <a:pt x="1463039" y="563880"/>
                </a:lnTo>
                <a:lnTo>
                  <a:pt x="1449227" y="547060"/>
                </a:lnTo>
                <a:close/>
              </a:path>
              <a:path w="1496695" h="584835">
                <a:moveTo>
                  <a:pt x="1414144" y="473328"/>
                </a:moveTo>
                <a:lnTo>
                  <a:pt x="1408684" y="477774"/>
                </a:lnTo>
                <a:lnTo>
                  <a:pt x="1403349" y="482219"/>
                </a:lnTo>
                <a:lnTo>
                  <a:pt x="1402461" y="490219"/>
                </a:lnTo>
                <a:lnTo>
                  <a:pt x="1407033" y="495681"/>
                </a:lnTo>
                <a:lnTo>
                  <a:pt x="1433141" y="527473"/>
                </a:lnTo>
                <a:lnTo>
                  <a:pt x="1477264" y="543813"/>
                </a:lnTo>
                <a:lnTo>
                  <a:pt x="1468373" y="567689"/>
                </a:lnTo>
                <a:lnTo>
                  <a:pt x="1478385" y="567689"/>
                </a:lnTo>
                <a:lnTo>
                  <a:pt x="1496440" y="564514"/>
                </a:lnTo>
                <a:lnTo>
                  <a:pt x="1426590" y="479551"/>
                </a:lnTo>
                <a:lnTo>
                  <a:pt x="1422145" y="474090"/>
                </a:lnTo>
                <a:lnTo>
                  <a:pt x="1414144" y="473328"/>
                </a:lnTo>
                <a:close/>
              </a:path>
              <a:path w="1496695" h="584835">
                <a:moveTo>
                  <a:pt x="1470660" y="543306"/>
                </a:moveTo>
                <a:lnTo>
                  <a:pt x="1449227" y="547060"/>
                </a:lnTo>
                <a:lnTo>
                  <a:pt x="1463039" y="563880"/>
                </a:lnTo>
                <a:lnTo>
                  <a:pt x="1470660" y="543306"/>
                </a:lnTo>
                <a:close/>
              </a:path>
              <a:path w="1496695" h="584835">
                <a:moveTo>
                  <a:pt x="1475892" y="543306"/>
                </a:moveTo>
                <a:lnTo>
                  <a:pt x="1470660" y="543306"/>
                </a:lnTo>
                <a:lnTo>
                  <a:pt x="1463039" y="563880"/>
                </a:lnTo>
                <a:lnTo>
                  <a:pt x="1469792" y="563880"/>
                </a:lnTo>
                <a:lnTo>
                  <a:pt x="1477264" y="543813"/>
                </a:lnTo>
                <a:lnTo>
                  <a:pt x="1475892" y="543306"/>
                </a:lnTo>
                <a:close/>
              </a:path>
              <a:path w="1496695" h="584835">
                <a:moveTo>
                  <a:pt x="8889" y="0"/>
                </a:moveTo>
                <a:lnTo>
                  <a:pt x="0" y="23875"/>
                </a:lnTo>
                <a:lnTo>
                  <a:pt x="1424410" y="551408"/>
                </a:lnTo>
                <a:lnTo>
                  <a:pt x="1449227" y="547060"/>
                </a:lnTo>
                <a:lnTo>
                  <a:pt x="1433141" y="527473"/>
                </a:lnTo>
                <a:lnTo>
                  <a:pt x="8889" y="0"/>
                </a:lnTo>
                <a:close/>
              </a:path>
              <a:path w="1496695" h="584835">
                <a:moveTo>
                  <a:pt x="1433141" y="527473"/>
                </a:moveTo>
                <a:lnTo>
                  <a:pt x="1449227" y="547060"/>
                </a:lnTo>
                <a:lnTo>
                  <a:pt x="1470660" y="543306"/>
                </a:lnTo>
                <a:lnTo>
                  <a:pt x="1475892" y="543306"/>
                </a:lnTo>
                <a:lnTo>
                  <a:pt x="1433141" y="5274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30501" y="4987544"/>
            <a:ext cx="120014" cy="953769"/>
          </a:xfrm>
          <a:custGeom>
            <a:avLst/>
            <a:gdLst/>
            <a:ahLst/>
            <a:cxnLst/>
            <a:rect l="l" t="t" r="r" b="b"/>
            <a:pathLst>
              <a:path w="120014" h="953770">
                <a:moveTo>
                  <a:pt x="14224" y="837730"/>
                </a:moveTo>
                <a:lnTo>
                  <a:pt x="2031" y="844778"/>
                </a:lnTo>
                <a:lnTo>
                  <a:pt x="0" y="852550"/>
                </a:lnTo>
                <a:lnTo>
                  <a:pt x="3556" y="858608"/>
                </a:lnTo>
                <a:lnTo>
                  <a:pt x="58800" y="953731"/>
                </a:lnTo>
                <a:lnTo>
                  <a:pt x="73558" y="928560"/>
                </a:lnTo>
                <a:lnTo>
                  <a:pt x="46100" y="928509"/>
                </a:lnTo>
                <a:lnTo>
                  <a:pt x="46200" y="881548"/>
                </a:lnTo>
                <a:lnTo>
                  <a:pt x="25526" y="845858"/>
                </a:lnTo>
                <a:lnTo>
                  <a:pt x="21971" y="839800"/>
                </a:lnTo>
                <a:lnTo>
                  <a:pt x="14224" y="837730"/>
                </a:lnTo>
                <a:close/>
              </a:path>
              <a:path w="120014" h="953770">
                <a:moveTo>
                  <a:pt x="46200" y="881548"/>
                </a:moveTo>
                <a:lnTo>
                  <a:pt x="46100" y="928509"/>
                </a:lnTo>
                <a:lnTo>
                  <a:pt x="71500" y="928560"/>
                </a:lnTo>
                <a:lnTo>
                  <a:pt x="71514" y="922159"/>
                </a:lnTo>
                <a:lnTo>
                  <a:pt x="47879" y="922108"/>
                </a:lnTo>
                <a:lnTo>
                  <a:pt x="58848" y="903385"/>
                </a:lnTo>
                <a:lnTo>
                  <a:pt x="46200" y="881548"/>
                </a:lnTo>
                <a:close/>
              </a:path>
              <a:path w="120014" h="953770">
                <a:moveTo>
                  <a:pt x="103759" y="837920"/>
                </a:moveTo>
                <a:lnTo>
                  <a:pt x="96012" y="839952"/>
                </a:lnTo>
                <a:lnTo>
                  <a:pt x="71599" y="881620"/>
                </a:lnTo>
                <a:lnTo>
                  <a:pt x="71500" y="928560"/>
                </a:lnTo>
                <a:lnTo>
                  <a:pt x="73558" y="928560"/>
                </a:lnTo>
                <a:lnTo>
                  <a:pt x="114426" y="858850"/>
                </a:lnTo>
                <a:lnTo>
                  <a:pt x="117856" y="852792"/>
                </a:lnTo>
                <a:lnTo>
                  <a:pt x="115824" y="845019"/>
                </a:lnTo>
                <a:lnTo>
                  <a:pt x="109855" y="841463"/>
                </a:lnTo>
                <a:lnTo>
                  <a:pt x="103759" y="837920"/>
                </a:lnTo>
                <a:close/>
              </a:path>
              <a:path w="120014" h="953770">
                <a:moveTo>
                  <a:pt x="58848" y="903385"/>
                </a:moveTo>
                <a:lnTo>
                  <a:pt x="47879" y="922108"/>
                </a:lnTo>
                <a:lnTo>
                  <a:pt x="69723" y="922159"/>
                </a:lnTo>
                <a:lnTo>
                  <a:pt x="58848" y="903385"/>
                </a:lnTo>
                <a:close/>
              </a:path>
              <a:path w="120014" h="953770">
                <a:moveTo>
                  <a:pt x="71599" y="881620"/>
                </a:moveTo>
                <a:lnTo>
                  <a:pt x="58848" y="903385"/>
                </a:lnTo>
                <a:lnTo>
                  <a:pt x="69723" y="922159"/>
                </a:lnTo>
                <a:lnTo>
                  <a:pt x="71514" y="922159"/>
                </a:lnTo>
                <a:lnTo>
                  <a:pt x="71599" y="881620"/>
                </a:lnTo>
                <a:close/>
              </a:path>
              <a:path w="120014" h="953770">
                <a:moveTo>
                  <a:pt x="60650" y="50388"/>
                </a:moveTo>
                <a:lnTo>
                  <a:pt x="47907" y="72171"/>
                </a:lnTo>
                <a:lnTo>
                  <a:pt x="46292" y="837730"/>
                </a:lnTo>
                <a:lnTo>
                  <a:pt x="46241" y="881620"/>
                </a:lnTo>
                <a:lnTo>
                  <a:pt x="58848" y="903385"/>
                </a:lnTo>
                <a:lnTo>
                  <a:pt x="71599" y="881620"/>
                </a:lnTo>
                <a:lnTo>
                  <a:pt x="73214" y="116077"/>
                </a:lnTo>
                <a:lnTo>
                  <a:pt x="73263" y="72171"/>
                </a:lnTo>
                <a:lnTo>
                  <a:pt x="60650" y="50388"/>
                </a:lnTo>
                <a:close/>
              </a:path>
              <a:path w="120014" h="953770">
                <a:moveTo>
                  <a:pt x="75477" y="25272"/>
                </a:moveTo>
                <a:lnTo>
                  <a:pt x="73406" y="25272"/>
                </a:lnTo>
                <a:lnTo>
                  <a:pt x="73306" y="72247"/>
                </a:lnTo>
                <a:lnTo>
                  <a:pt x="93980" y="107949"/>
                </a:lnTo>
                <a:lnTo>
                  <a:pt x="97536" y="114045"/>
                </a:lnTo>
                <a:lnTo>
                  <a:pt x="105282" y="116077"/>
                </a:lnTo>
                <a:lnTo>
                  <a:pt x="117475" y="108965"/>
                </a:lnTo>
                <a:lnTo>
                  <a:pt x="119506" y="101218"/>
                </a:lnTo>
                <a:lnTo>
                  <a:pt x="115877" y="94995"/>
                </a:lnTo>
                <a:lnTo>
                  <a:pt x="75477" y="25272"/>
                </a:lnTo>
                <a:close/>
              </a:path>
              <a:path w="120014" h="953770">
                <a:moveTo>
                  <a:pt x="60832" y="0"/>
                </a:moveTo>
                <a:lnTo>
                  <a:pt x="5131" y="95122"/>
                </a:lnTo>
                <a:lnTo>
                  <a:pt x="1650" y="100964"/>
                </a:lnTo>
                <a:lnTo>
                  <a:pt x="3682" y="108711"/>
                </a:lnTo>
                <a:lnTo>
                  <a:pt x="9651" y="112267"/>
                </a:lnTo>
                <a:lnTo>
                  <a:pt x="15748" y="115823"/>
                </a:lnTo>
                <a:lnTo>
                  <a:pt x="23494" y="113791"/>
                </a:lnTo>
                <a:lnTo>
                  <a:pt x="27050" y="107822"/>
                </a:lnTo>
                <a:lnTo>
                  <a:pt x="47862" y="72247"/>
                </a:lnTo>
                <a:lnTo>
                  <a:pt x="47953" y="50388"/>
                </a:lnTo>
                <a:lnTo>
                  <a:pt x="48006" y="25272"/>
                </a:lnTo>
                <a:lnTo>
                  <a:pt x="75477" y="25272"/>
                </a:lnTo>
                <a:lnTo>
                  <a:pt x="60832" y="0"/>
                </a:lnTo>
                <a:close/>
              </a:path>
              <a:path w="120014" h="953770">
                <a:moveTo>
                  <a:pt x="73392" y="31622"/>
                </a:moveTo>
                <a:lnTo>
                  <a:pt x="71628" y="31622"/>
                </a:lnTo>
                <a:lnTo>
                  <a:pt x="60650" y="50388"/>
                </a:lnTo>
                <a:lnTo>
                  <a:pt x="73306" y="72247"/>
                </a:lnTo>
                <a:lnTo>
                  <a:pt x="73392" y="31622"/>
                </a:lnTo>
                <a:close/>
              </a:path>
              <a:path w="120014" h="953770">
                <a:moveTo>
                  <a:pt x="73406" y="25272"/>
                </a:moveTo>
                <a:lnTo>
                  <a:pt x="48006" y="25272"/>
                </a:lnTo>
                <a:lnTo>
                  <a:pt x="47907" y="72171"/>
                </a:lnTo>
                <a:lnTo>
                  <a:pt x="60650" y="50388"/>
                </a:lnTo>
                <a:lnTo>
                  <a:pt x="49784" y="31622"/>
                </a:lnTo>
                <a:lnTo>
                  <a:pt x="73392" y="31622"/>
                </a:lnTo>
                <a:lnTo>
                  <a:pt x="73406" y="25272"/>
                </a:lnTo>
                <a:close/>
              </a:path>
              <a:path w="120014" h="953770">
                <a:moveTo>
                  <a:pt x="71628" y="31622"/>
                </a:moveTo>
                <a:lnTo>
                  <a:pt x="49784" y="31622"/>
                </a:lnTo>
                <a:lnTo>
                  <a:pt x="60650" y="50388"/>
                </a:lnTo>
                <a:lnTo>
                  <a:pt x="71628" y="31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22572" y="5325617"/>
            <a:ext cx="118110" cy="615950"/>
          </a:xfrm>
          <a:custGeom>
            <a:avLst/>
            <a:gdLst/>
            <a:ahLst/>
            <a:cxnLst/>
            <a:rect l="l" t="t" r="r" b="b"/>
            <a:pathLst>
              <a:path w="118110" h="615950">
                <a:moveTo>
                  <a:pt x="14097" y="499757"/>
                </a:moveTo>
                <a:lnTo>
                  <a:pt x="8127" y="503288"/>
                </a:lnTo>
                <a:lnTo>
                  <a:pt x="2031" y="506818"/>
                </a:lnTo>
                <a:lnTo>
                  <a:pt x="0" y="514603"/>
                </a:lnTo>
                <a:lnTo>
                  <a:pt x="3555" y="520661"/>
                </a:lnTo>
                <a:lnTo>
                  <a:pt x="58927" y="615657"/>
                </a:lnTo>
                <a:lnTo>
                  <a:pt x="73614" y="590461"/>
                </a:lnTo>
                <a:lnTo>
                  <a:pt x="46227" y="590461"/>
                </a:lnTo>
                <a:lnTo>
                  <a:pt x="46227" y="543565"/>
                </a:lnTo>
                <a:lnTo>
                  <a:pt x="25400" y="507860"/>
                </a:lnTo>
                <a:lnTo>
                  <a:pt x="21971" y="501802"/>
                </a:lnTo>
                <a:lnTo>
                  <a:pt x="14097" y="499757"/>
                </a:lnTo>
                <a:close/>
              </a:path>
              <a:path w="118110" h="615950">
                <a:moveTo>
                  <a:pt x="46227" y="543565"/>
                </a:moveTo>
                <a:lnTo>
                  <a:pt x="46227" y="590461"/>
                </a:lnTo>
                <a:lnTo>
                  <a:pt x="71627" y="590461"/>
                </a:lnTo>
                <a:lnTo>
                  <a:pt x="71627" y="584060"/>
                </a:lnTo>
                <a:lnTo>
                  <a:pt x="48005" y="584060"/>
                </a:lnTo>
                <a:lnTo>
                  <a:pt x="58927" y="565336"/>
                </a:lnTo>
                <a:lnTo>
                  <a:pt x="46227" y="543565"/>
                </a:lnTo>
                <a:close/>
              </a:path>
              <a:path w="118110" h="615950">
                <a:moveTo>
                  <a:pt x="103759" y="499757"/>
                </a:moveTo>
                <a:lnTo>
                  <a:pt x="95885" y="501802"/>
                </a:lnTo>
                <a:lnTo>
                  <a:pt x="92455" y="507860"/>
                </a:lnTo>
                <a:lnTo>
                  <a:pt x="71627" y="543565"/>
                </a:lnTo>
                <a:lnTo>
                  <a:pt x="71627" y="590461"/>
                </a:lnTo>
                <a:lnTo>
                  <a:pt x="73614" y="590461"/>
                </a:lnTo>
                <a:lnTo>
                  <a:pt x="114300" y="520661"/>
                </a:lnTo>
                <a:lnTo>
                  <a:pt x="117855" y="514603"/>
                </a:lnTo>
                <a:lnTo>
                  <a:pt x="115824" y="506818"/>
                </a:lnTo>
                <a:lnTo>
                  <a:pt x="109727" y="503288"/>
                </a:lnTo>
                <a:lnTo>
                  <a:pt x="103759" y="499757"/>
                </a:lnTo>
                <a:close/>
              </a:path>
              <a:path w="118110" h="615950">
                <a:moveTo>
                  <a:pt x="58927" y="565336"/>
                </a:moveTo>
                <a:lnTo>
                  <a:pt x="48005" y="584060"/>
                </a:lnTo>
                <a:lnTo>
                  <a:pt x="69850" y="584060"/>
                </a:lnTo>
                <a:lnTo>
                  <a:pt x="58927" y="565336"/>
                </a:lnTo>
                <a:close/>
              </a:path>
              <a:path w="118110" h="615950">
                <a:moveTo>
                  <a:pt x="71627" y="543565"/>
                </a:moveTo>
                <a:lnTo>
                  <a:pt x="58927" y="565336"/>
                </a:lnTo>
                <a:lnTo>
                  <a:pt x="69850" y="584060"/>
                </a:lnTo>
                <a:lnTo>
                  <a:pt x="71627" y="584060"/>
                </a:lnTo>
                <a:lnTo>
                  <a:pt x="71627" y="543565"/>
                </a:lnTo>
                <a:close/>
              </a:path>
              <a:path w="118110" h="615950">
                <a:moveTo>
                  <a:pt x="58927" y="50346"/>
                </a:moveTo>
                <a:lnTo>
                  <a:pt x="46227" y="72117"/>
                </a:lnTo>
                <a:lnTo>
                  <a:pt x="46227" y="543565"/>
                </a:lnTo>
                <a:lnTo>
                  <a:pt x="58927" y="565336"/>
                </a:lnTo>
                <a:lnTo>
                  <a:pt x="71627" y="543565"/>
                </a:lnTo>
                <a:lnTo>
                  <a:pt x="71627" y="72117"/>
                </a:lnTo>
                <a:lnTo>
                  <a:pt x="58927" y="50346"/>
                </a:lnTo>
                <a:close/>
              </a:path>
              <a:path w="118110" h="615950">
                <a:moveTo>
                  <a:pt x="58927" y="0"/>
                </a:moveTo>
                <a:lnTo>
                  <a:pt x="0" y="101091"/>
                </a:lnTo>
                <a:lnTo>
                  <a:pt x="2031" y="108838"/>
                </a:lnTo>
                <a:lnTo>
                  <a:pt x="8127" y="112394"/>
                </a:lnTo>
                <a:lnTo>
                  <a:pt x="14097" y="115950"/>
                </a:lnTo>
                <a:lnTo>
                  <a:pt x="21971" y="113918"/>
                </a:lnTo>
                <a:lnTo>
                  <a:pt x="25400" y="107822"/>
                </a:lnTo>
                <a:lnTo>
                  <a:pt x="46227" y="72117"/>
                </a:lnTo>
                <a:lnTo>
                  <a:pt x="46227" y="25272"/>
                </a:lnTo>
                <a:lnTo>
                  <a:pt x="73659" y="25272"/>
                </a:lnTo>
                <a:lnTo>
                  <a:pt x="58927" y="0"/>
                </a:lnTo>
                <a:close/>
              </a:path>
              <a:path w="118110" h="615950">
                <a:moveTo>
                  <a:pt x="73659" y="25272"/>
                </a:moveTo>
                <a:lnTo>
                  <a:pt x="71627" y="25272"/>
                </a:lnTo>
                <a:lnTo>
                  <a:pt x="71627" y="72117"/>
                </a:lnTo>
                <a:lnTo>
                  <a:pt x="92455" y="107822"/>
                </a:lnTo>
                <a:lnTo>
                  <a:pt x="95885" y="113918"/>
                </a:lnTo>
                <a:lnTo>
                  <a:pt x="103759" y="115950"/>
                </a:lnTo>
                <a:lnTo>
                  <a:pt x="109727" y="112394"/>
                </a:lnTo>
                <a:lnTo>
                  <a:pt x="115824" y="108838"/>
                </a:lnTo>
                <a:lnTo>
                  <a:pt x="117855" y="101091"/>
                </a:lnTo>
                <a:lnTo>
                  <a:pt x="73659" y="25272"/>
                </a:lnTo>
                <a:close/>
              </a:path>
              <a:path w="118110" h="615950">
                <a:moveTo>
                  <a:pt x="71627" y="25272"/>
                </a:moveTo>
                <a:lnTo>
                  <a:pt x="46227" y="25272"/>
                </a:lnTo>
                <a:lnTo>
                  <a:pt x="46227" y="72117"/>
                </a:lnTo>
                <a:lnTo>
                  <a:pt x="58927" y="50346"/>
                </a:lnTo>
                <a:lnTo>
                  <a:pt x="48005" y="31622"/>
                </a:lnTo>
                <a:lnTo>
                  <a:pt x="71627" y="31622"/>
                </a:lnTo>
                <a:lnTo>
                  <a:pt x="71627" y="25272"/>
                </a:lnTo>
                <a:close/>
              </a:path>
              <a:path w="118110" h="615950">
                <a:moveTo>
                  <a:pt x="71627" y="31622"/>
                </a:moveTo>
                <a:lnTo>
                  <a:pt x="69850" y="31622"/>
                </a:lnTo>
                <a:lnTo>
                  <a:pt x="58927" y="50346"/>
                </a:lnTo>
                <a:lnTo>
                  <a:pt x="71627" y="72117"/>
                </a:lnTo>
                <a:lnTo>
                  <a:pt x="71627" y="31622"/>
                </a:lnTo>
                <a:close/>
              </a:path>
              <a:path w="118110" h="615950">
                <a:moveTo>
                  <a:pt x="69850" y="31622"/>
                </a:moveTo>
                <a:lnTo>
                  <a:pt x="48005" y="31622"/>
                </a:lnTo>
                <a:lnTo>
                  <a:pt x="58927" y="50346"/>
                </a:lnTo>
                <a:lnTo>
                  <a:pt x="69850" y="31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71614" y="5478526"/>
            <a:ext cx="118110" cy="462915"/>
          </a:xfrm>
          <a:custGeom>
            <a:avLst/>
            <a:gdLst/>
            <a:ahLst/>
            <a:cxnLst/>
            <a:rect l="l" t="t" r="r" b="b"/>
            <a:pathLst>
              <a:path w="118109" h="462914">
                <a:moveTo>
                  <a:pt x="14096" y="346849"/>
                </a:moveTo>
                <a:lnTo>
                  <a:pt x="8127" y="350380"/>
                </a:lnTo>
                <a:lnTo>
                  <a:pt x="2031" y="353910"/>
                </a:lnTo>
                <a:lnTo>
                  <a:pt x="0" y="361696"/>
                </a:lnTo>
                <a:lnTo>
                  <a:pt x="3555" y="367753"/>
                </a:lnTo>
                <a:lnTo>
                  <a:pt x="58927" y="462749"/>
                </a:lnTo>
                <a:lnTo>
                  <a:pt x="73614" y="437553"/>
                </a:lnTo>
                <a:lnTo>
                  <a:pt x="46227" y="437553"/>
                </a:lnTo>
                <a:lnTo>
                  <a:pt x="46227" y="390657"/>
                </a:lnTo>
                <a:lnTo>
                  <a:pt x="25400" y="354952"/>
                </a:lnTo>
                <a:lnTo>
                  <a:pt x="21970" y="348894"/>
                </a:lnTo>
                <a:lnTo>
                  <a:pt x="14096" y="346849"/>
                </a:lnTo>
                <a:close/>
              </a:path>
              <a:path w="118109" h="462914">
                <a:moveTo>
                  <a:pt x="46227" y="390657"/>
                </a:moveTo>
                <a:lnTo>
                  <a:pt x="46227" y="437553"/>
                </a:lnTo>
                <a:lnTo>
                  <a:pt x="71627" y="437553"/>
                </a:lnTo>
                <a:lnTo>
                  <a:pt x="71627" y="431152"/>
                </a:lnTo>
                <a:lnTo>
                  <a:pt x="48005" y="431152"/>
                </a:lnTo>
                <a:lnTo>
                  <a:pt x="58927" y="412428"/>
                </a:lnTo>
                <a:lnTo>
                  <a:pt x="46227" y="390657"/>
                </a:lnTo>
                <a:close/>
              </a:path>
              <a:path w="118109" h="462914">
                <a:moveTo>
                  <a:pt x="103758" y="346849"/>
                </a:moveTo>
                <a:lnTo>
                  <a:pt x="96011" y="348894"/>
                </a:lnTo>
                <a:lnTo>
                  <a:pt x="88522" y="361696"/>
                </a:lnTo>
                <a:lnTo>
                  <a:pt x="71627" y="390657"/>
                </a:lnTo>
                <a:lnTo>
                  <a:pt x="71627" y="437553"/>
                </a:lnTo>
                <a:lnTo>
                  <a:pt x="73614" y="437553"/>
                </a:lnTo>
                <a:lnTo>
                  <a:pt x="117855" y="361683"/>
                </a:lnTo>
                <a:lnTo>
                  <a:pt x="115824" y="353910"/>
                </a:lnTo>
                <a:lnTo>
                  <a:pt x="109727" y="350380"/>
                </a:lnTo>
                <a:lnTo>
                  <a:pt x="103758" y="346849"/>
                </a:lnTo>
                <a:close/>
              </a:path>
              <a:path w="118109" h="462914">
                <a:moveTo>
                  <a:pt x="58927" y="412428"/>
                </a:moveTo>
                <a:lnTo>
                  <a:pt x="48005" y="431152"/>
                </a:lnTo>
                <a:lnTo>
                  <a:pt x="69850" y="431152"/>
                </a:lnTo>
                <a:lnTo>
                  <a:pt x="58927" y="412428"/>
                </a:lnTo>
                <a:close/>
              </a:path>
              <a:path w="118109" h="462914">
                <a:moveTo>
                  <a:pt x="71627" y="390657"/>
                </a:moveTo>
                <a:lnTo>
                  <a:pt x="58927" y="412428"/>
                </a:lnTo>
                <a:lnTo>
                  <a:pt x="69850" y="431152"/>
                </a:lnTo>
                <a:lnTo>
                  <a:pt x="71627" y="431152"/>
                </a:lnTo>
                <a:lnTo>
                  <a:pt x="71627" y="390657"/>
                </a:lnTo>
                <a:close/>
              </a:path>
              <a:path w="118109" h="462914">
                <a:moveTo>
                  <a:pt x="58929" y="50343"/>
                </a:moveTo>
                <a:lnTo>
                  <a:pt x="46235" y="72105"/>
                </a:lnTo>
                <a:lnTo>
                  <a:pt x="46227" y="390657"/>
                </a:lnTo>
                <a:lnTo>
                  <a:pt x="58927" y="412428"/>
                </a:lnTo>
                <a:lnTo>
                  <a:pt x="71627" y="390657"/>
                </a:lnTo>
                <a:lnTo>
                  <a:pt x="71627" y="72105"/>
                </a:lnTo>
                <a:lnTo>
                  <a:pt x="58929" y="50343"/>
                </a:lnTo>
                <a:close/>
              </a:path>
              <a:path w="118109" h="462914">
                <a:moveTo>
                  <a:pt x="58927" y="0"/>
                </a:moveTo>
                <a:lnTo>
                  <a:pt x="0" y="101092"/>
                </a:lnTo>
                <a:lnTo>
                  <a:pt x="2031" y="108839"/>
                </a:lnTo>
                <a:lnTo>
                  <a:pt x="8127" y="112395"/>
                </a:lnTo>
                <a:lnTo>
                  <a:pt x="14096" y="115938"/>
                </a:lnTo>
                <a:lnTo>
                  <a:pt x="21970" y="113893"/>
                </a:lnTo>
                <a:lnTo>
                  <a:pt x="25400" y="107823"/>
                </a:lnTo>
                <a:lnTo>
                  <a:pt x="46227" y="72117"/>
                </a:lnTo>
                <a:lnTo>
                  <a:pt x="46227" y="25273"/>
                </a:lnTo>
                <a:lnTo>
                  <a:pt x="73659" y="25273"/>
                </a:lnTo>
                <a:lnTo>
                  <a:pt x="58927" y="0"/>
                </a:lnTo>
                <a:close/>
              </a:path>
              <a:path w="118109" h="462914">
                <a:moveTo>
                  <a:pt x="73659" y="25273"/>
                </a:moveTo>
                <a:lnTo>
                  <a:pt x="71627" y="25273"/>
                </a:lnTo>
                <a:lnTo>
                  <a:pt x="71635" y="72117"/>
                </a:lnTo>
                <a:lnTo>
                  <a:pt x="96011" y="113893"/>
                </a:lnTo>
                <a:lnTo>
                  <a:pt x="103758" y="115938"/>
                </a:lnTo>
                <a:lnTo>
                  <a:pt x="109727" y="112395"/>
                </a:lnTo>
                <a:lnTo>
                  <a:pt x="115824" y="108839"/>
                </a:lnTo>
                <a:lnTo>
                  <a:pt x="117855" y="101092"/>
                </a:lnTo>
                <a:lnTo>
                  <a:pt x="73659" y="25273"/>
                </a:lnTo>
                <a:close/>
              </a:path>
              <a:path w="118109" h="462914">
                <a:moveTo>
                  <a:pt x="71627" y="25273"/>
                </a:moveTo>
                <a:lnTo>
                  <a:pt x="46227" y="25273"/>
                </a:lnTo>
                <a:lnTo>
                  <a:pt x="46227" y="72117"/>
                </a:lnTo>
                <a:lnTo>
                  <a:pt x="58929" y="50343"/>
                </a:lnTo>
                <a:lnTo>
                  <a:pt x="48005" y="31623"/>
                </a:lnTo>
                <a:lnTo>
                  <a:pt x="71627" y="31623"/>
                </a:lnTo>
                <a:lnTo>
                  <a:pt x="71627" y="25273"/>
                </a:lnTo>
                <a:close/>
              </a:path>
              <a:path w="118109" h="462914">
                <a:moveTo>
                  <a:pt x="71627" y="31623"/>
                </a:moveTo>
                <a:lnTo>
                  <a:pt x="69850" y="31623"/>
                </a:lnTo>
                <a:lnTo>
                  <a:pt x="58929" y="50343"/>
                </a:lnTo>
                <a:lnTo>
                  <a:pt x="71627" y="72105"/>
                </a:lnTo>
                <a:lnTo>
                  <a:pt x="71627" y="31623"/>
                </a:lnTo>
                <a:close/>
              </a:path>
              <a:path w="118109" h="462914">
                <a:moveTo>
                  <a:pt x="69850" y="31623"/>
                </a:moveTo>
                <a:lnTo>
                  <a:pt x="48005" y="31623"/>
                </a:lnTo>
                <a:lnTo>
                  <a:pt x="58929" y="50343"/>
                </a:lnTo>
                <a:lnTo>
                  <a:pt x="69850" y="31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805932" y="1813814"/>
            <a:ext cx="24384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Configuration </a:t>
            </a:r>
            <a:r>
              <a:rPr sz="1200" b="1" dirty="0">
                <a:latin typeface="Arial"/>
                <a:cs typeface="Arial"/>
              </a:rPr>
              <a:t>Management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Tools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15029" y="1704721"/>
            <a:ext cx="45021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Us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5" dirty="0">
                <a:latin typeface="Arial"/>
                <a:cs typeface="Arial"/>
              </a:rPr>
              <a:t>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48759" y="5467807"/>
            <a:ext cx="158559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i="1" spc="-5" dirty="0">
                <a:latin typeface="Arial"/>
                <a:cs typeface="Arial"/>
              </a:rPr>
              <a:t>Code </a:t>
            </a:r>
            <a:r>
              <a:rPr sz="1200" b="1" i="1" dirty="0">
                <a:latin typeface="Arial"/>
                <a:cs typeface="Arial"/>
              </a:rPr>
              <a:t>Quality</a:t>
            </a:r>
            <a:r>
              <a:rPr sz="1200" b="1" i="1" spc="-4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Reports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1472" y="3554056"/>
            <a:ext cx="1397000" cy="601345"/>
          </a:xfrm>
          <a:custGeom>
            <a:avLst/>
            <a:gdLst/>
            <a:ahLst/>
            <a:cxnLst/>
            <a:rect l="l" t="t" r="r" b="b"/>
            <a:pathLst>
              <a:path w="1397000" h="601345">
                <a:moveTo>
                  <a:pt x="0" y="600875"/>
                </a:moveTo>
                <a:lnTo>
                  <a:pt x="1396492" y="600875"/>
                </a:lnTo>
                <a:lnTo>
                  <a:pt x="1396492" y="0"/>
                </a:lnTo>
                <a:lnTo>
                  <a:pt x="0" y="0"/>
                </a:lnTo>
                <a:lnTo>
                  <a:pt x="0" y="600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1472" y="3554056"/>
            <a:ext cx="1397000" cy="601345"/>
          </a:xfrm>
          <a:custGeom>
            <a:avLst/>
            <a:gdLst/>
            <a:ahLst/>
            <a:cxnLst/>
            <a:rect l="l" t="t" r="r" b="b"/>
            <a:pathLst>
              <a:path w="1397000" h="601345">
                <a:moveTo>
                  <a:pt x="0" y="600875"/>
                </a:moveTo>
                <a:lnTo>
                  <a:pt x="1396492" y="600875"/>
                </a:lnTo>
                <a:lnTo>
                  <a:pt x="1396492" y="0"/>
                </a:lnTo>
                <a:lnTo>
                  <a:pt x="0" y="0"/>
                </a:lnTo>
                <a:lnTo>
                  <a:pt x="0" y="600875"/>
                </a:lnTo>
                <a:close/>
              </a:path>
            </a:pathLst>
          </a:custGeom>
          <a:ln w="9525">
            <a:solidFill>
              <a:srgbClr val="6C6D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57199" y="2693161"/>
            <a:ext cx="4646930" cy="986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5975" marR="5080" indent="11430" algn="ctr">
              <a:lnSpc>
                <a:spcPct val="100000"/>
              </a:lnSpc>
            </a:pPr>
            <a:r>
              <a:rPr sz="1200" b="1" spc="-10" dirty="0">
                <a:latin typeface="Arial"/>
                <a:cs typeface="Arial"/>
              </a:rPr>
              <a:t>Web </a:t>
            </a:r>
            <a:r>
              <a:rPr sz="1200" b="1" spc="-5" dirty="0">
                <a:latin typeface="Arial"/>
                <a:cs typeface="Arial"/>
              </a:rPr>
              <a:t>Server </a:t>
            </a:r>
            <a:r>
              <a:rPr sz="1200" b="1" dirty="0">
                <a:latin typeface="Arial"/>
                <a:cs typeface="Arial"/>
              </a:rPr>
              <a:t>/ </a:t>
            </a:r>
            <a:r>
              <a:rPr sz="1200" b="1" spc="-5" dirty="0">
                <a:latin typeface="Arial"/>
                <a:cs typeface="Arial"/>
              </a:rPr>
              <a:t>HA  proxy </a:t>
            </a:r>
            <a:r>
              <a:rPr sz="1200" b="1" spc="5" dirty="0">
                <a:latin typeface="Arial"/>
                <a:cs typeface="Arial"/>
              </a:rPr>
              <a:t>with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Virtual  </a:t>
            </a:r>
            <a:r>
              <a:rPr sz="1200" b="1" spc="-10" dirty="0">
                <a:latin typeface="Arial"/>
                <a:cs typeface="Arial"/>
              </a:rPr>
              <a:t>Web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sites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Public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8391" y="3668014"/>
            <a:ext cx="1221105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Repository -</a:t>
            </a:r>
            <a:r>
              <a:rPr sz="1200" b="1" spc="-1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  </a:t>
            </a:r>
            <a:r>
              <a:rPr sz="1200" spc="-5" dirty="0">
                <a:latin typeface="Arial"/>
                <a:cs typeface="Arial"/>
              </a:rPr>
              <a:t>third </a:t>
            </a:r>
            <a:r>
              <a:rPr sz="1200" dirty="0">
                <a:latin typeface="Arial"/>
                <a:cs typeface="Arial"/>
              </a:rPr>
              <a:t>party  artifacts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01472" y="4356353"/>
            <a:ext cx="1386205" cy="801370"/>
          </a:xfrm>
          <a:custGeom>
            <a:avLst/>
            <a:gdLst/>
            <a:ahLst/>
            <a:cxnLst/>
            <a:rect l="l" t="t" r="r" b="b"/>
            <a:pathLst>
              <a:path w="1386205" h="801370">
                <a:moveTo>
                  <a:pt x="0" y="801116"/>
                </a:moveTo>
                <a:lnTo>
                  <a:pt x="1385697" y="801116"/>
                </a:lnTo>
                <a:lnTo>
                  <a:pt x="1385697" y="0"/>
                </a:lnTo>
                <a:lnTo>
                  <a:pt x="0" y="0"/>
                </a:lnTo>
                <a:lnTo>
                  <a:pt x="0" y="8011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01472" y="4356353"/>
            <a:ext cx="1386205" cy="801370"/>
          </a:xfrm>
          <a:prstGeom prst="rect">
            <a:avLst/>
          </a:prstGeom>
          <a:ln w="9525">
            <a:solidFill>
              <a:srgbClr val="6C6D7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53670" marR="145415" indent="-1905" algn="ctr">
              <a:lnSpc>
                <a:spcPct val="100000"/>
              </a:lnSpc>
              <a:spcBef>
                <a:spcPts val="204"/>
              </a:spcBef>
            </a:pPr>
            <a:r>
              <a:rPr sz="1200" b="1" dirty="0">
                <a:latin typeface="Arial"/>
                <a:cs typeface="Arial"/>
              </a:rPr>
              <a:t>Snapshot  Repository </a:t>
            </a:r>
            <a:r>
              <a:rPr sz="1200" b="1" dirty="0">
                <a:solidFill>
                  <a:srgbClr val="6C6D70"/>
                </a:solidFill>
                <a:latin typeface="Arial"/>
                <a:cs typeface="Arial"/>
              </a:rPr>
              <a:t>-  </a:t>
            </a:r>
            <a:r>
              <a:rPr sz="1200" b="1" spc="-5" dirty="0">
                <a:solidFill>
                  <a:srgbClr val="6C6D70"/>
                </a:solidFill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rtifacts </a:t>
            </a:r>
            <a:r>
              <a:rPr sz="1200" dirty="0">
                <a:latin typeface="Arial"/>
                <a:cs typeface="Arial"/>
              </a:rPr>
              <a:t>for </a:t>
            </a:r>
            <a:r>
              <a:rPr sz="1200" spc="-5" dirty="0">
                <a:latin typeface="Arial"/>
                <a:cs typeface="Arial"/>
              </a:rPr>
              <a:t>dev  </a:t>
            </a:r>
            <a:r>
              <a:rPr sz="1200" dirty="0">
                <a:latin typeface="Arial"/>
                <a:cs typeface="Arial"/>
              </a:rPr>
              <a:t>and int.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testing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01472" y="5266321"/>
            <a:ext cx="1388110" cy="675005"/>
          </a:xfrm>
          <a:custGeom>
            <a:avLst/>
            <a:gdLst/>
            <a:ahLst/>
            <a:cxnLst/>
            <a:rect l="l" t="t" r="r" b="b"/>
            <a:pathLst>
              <a:path w="1388110" h="675004">
                <a:moveTo>
                  <a:pt x="0" y="674903"/>
                </a:moveTo>
                <a:lnTo>
                  <a:pt x="1387856" y="674903"/>
                </a:lnTo>
                <a:lnTo>
                  <a:pt x="1387856" y="0"/>
                </a:lnTo>
                <a:lnTo>
                  <a:pt x="0" y="0"/>
                </a:lnTo>
                <a:lnTo>
                  <a:pt x="0" y="6749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1472" y="5266321"/>
            <a:ext cx="1388110" cy="675005"/>
          </a:xfrm>
          <a:custGeom>
            <a:avLst/>
            <a:gdLst/>
            <a:ahLst/>
            <a:cxnLst/>
            <a:rect l="l" t="t" r="r" b="b"/>
            <a:pathLst>
              <a:path w="1388110" h="675004">
                <a:moveTo>
                  <a:pt x="0" y="674903"/>
                </a:moveTo>
                <a:lnTo>
                  <a:pt x="1387856" y="674903"/>
                </a:lnTo>
                <a:lnTo>
                  <a:pt x="1387856" y="0"/>
                </a:lnTo>
                <a:lnTo>
                  <a:pt x="0" y="0"/>
                </a:lnTo>
                <a:lnTo>
                  <a:pt x="0" y="674903"/>
                </a:lnTo>
                <a:close/>
              </a:path>
            </a:pathLst>
          </a:custGeom>
          <a:ln w="9525">
            <a:solidFill>
              <a:srgbClr val="6C6D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4105" y="5234685"/>
            <a:ext cx="603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Release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12165" y="5417566"/>
            <a:ext cx="1164590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80" algn="ct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Repository  </a:t>
            </a:r>
            <a:r>
              <a:rPr sz="1200" spc="-5" dirty="0">
                <a:latin typeface="Arial"/>
                <a:cs typeface="Arial"/>
              </a:rPr>
              <a:t>Release signed  off </a:t>
            </a:r>
            <a:r>
              <a:rPr sz="1200" dirty="0">
                <a:latin typeface="Arial"/>
                <a:cs typeface="Arial"/>
              </a:rPr>
              <a:t>by </a:t>
            </a:r>
            <a:r>
              <a:rPr sz="1200" spc="-30" dirty="0">
                <a:latin typeface="Arial"/>
                <a:cs typeface="Arial"/>
              </a:rPr>
              <a:t>QAT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team.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0" dirty="0"/>
              <a:t>Tools </a:t>
            </a:r>
            <a:r>
              <a:rPr dirty="0"/>
              <a:t>and</a:t>
            </a:r>
            <a:r>
              <a:rPr spc="-110" dirty="0"/>
              <a:t> </a:t>
            </a:r>
            <a:r>
              <a:rPr spc="-5" dirty="0"/>
              <a:t>Accelerators</a:t>
            </a:r>
          </a:p>
        </p:txBody>
      </p:sp>
      <p:sp>
        <p:nvSpPr>
          <p:cNvPr id="3" name="object 3"/>
          <p:cNvSpPr/>
          <p:nvPr/>
        </p:nvSpPr>
        <p:spPr>
          <a:xfrm>
            <a:off x="272795" y="505968"/>
            <a:ext cx="8537448" cy="6144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446" y="533425"/>
            <a:ext cx="8442960" cy="6050280"/>
          </a:xfrm>
          <a:custGeom>
            <a:avLst/>
            <a:gdLst/>
            <a:ahLst/>
            <a:cxnLst/>
            <a:rect l="l" t="t" r="r" b="b"/>
            <a:pathLst>
              <a:path w="8442960" h="6050280">
                <a:moveTo>
                  <a:pt x="0" y="6049899"/>
                </a:moveTo>
                <a:lnTo>
                  <a:pt x="8442579" y="6049899"/>
                </a:lnTo>
                <a:lnTo>
                  <a:pt x="8442579" y="0"/>
                </a:lnTo>
                <a:lnTo>
                  <a:pt x="0" y="0"/>
                </a:lnTo>
                <a:lnTo>
                  <a:pt x="0" y="604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46" y="533425"/>
            <a:ext cx="8442960" cy="6050280"/>
          </a:xfrm>
          <a:custGeom>
            <a:avLst/>
            <a:gdLst/>
            <a:ahLst/>
            <a:cxnLst/>
            <a:rect l="l" t="t" r="r" b="b"/>
            <a:pathLst>
              <a:path w="8442960" h="6050280">
                <a:moveTo>
                  <a:pt x="0" y="6049899"/>
                </a:moveTo>
                <a:lnTo>
                  <a:pt x="8442579" y="6049899"/>
                </a:lnTo>
                <a:lnTo>
                  <a:pt x="8442579" y="0"/>
                </a:lnTo>
                <a:lnTo>
                  <a:pt x="0" y="0"/>
                </a:lnTo>
                <a:lnTo>
                  <a:pt x="0" y="6049899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117" y="1072133"/>
            <a:ext cx="3840479" cy="2186940"/>
          </a:xfrm>
          <a:custGeom>
            <a:avLst/>
            <a:gdLst/>
            <a:ahLst/>
            <a:cxnLst/>
            <a:rect l="l" t="t" r="r" b="b"/>
            <a:pathLst>
              <a:path w="3840479" h="2186940">
                <a:moveTo>
                  <a:pt x="0" y="2186686"/>
                </a:moveTo>
                <a:lnTo>
                  <a:pt x="3840479" y="2186686"/>
                </a:lnTo>
                <a:lnTo>
                  <a:pt x="3840479" y="0"/>
                </a:lnTo>
                <a:lnTo>
                  <a:pt x="0" y="0"/>
                </a:lnTo>
                <a:lnTo>
                  <a:pt x="0" y="21866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6996" y="1041146"/>
            <a:ext cx="3571240" cy="2252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165" indent="-164465">
              <a:lnSpc>
                <a:spcPct val="100000"/>
              </a:lnSpc>
              <a:buFont typeface="Arial"/>
              <a:buChar char="•"/>
              <a:tabLst>
                <a:tab pos="177800" algn="l"/>
              </a:tabLst>
            </a:pPr>
            <a:r>
              <a:rPr sz="1200" b="1" spc="-5" dirty="0">
                <a:latin typeface="Arial"/>
                <a:cs typeface="Arial"/>
              </a:rPr>
              <a:t>Configuration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Management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ts val="132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Subversion,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CVS</a:t>
            </a:r>
            <a:endParaRPr sz="1100">
              <a:latin typeface="Arial"/>
              <a:cs typeface="Arial"/>
            </a:endParaRPr>
          </a:p>
          <a:p>
            <a:pPr marL="177165" indent="-164465">
              <a:lnSpc>
                <a:spcPts val="1440"/>
              </a:lnSpc>
              <a:buFont typeface="Arial"/>
              <a:buChar char="•"/>
              <a:tabLst>
                <a:tab pos="177800" algn="l"/>
              </a:tabLst>
            </a:pPr>
            <a:r>
              <a:rPr sz="1200" b="1" dirty="0">
                <a:latin typeface="Arial"/>
                <a:cs typeface="Arial"/>
              </a:rPr>
              <a:t>Build</a:t>
            </a:r>
            <a:r>
              <a:rPr sz="1200" b="1" spc="-9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Management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Maven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Large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projects</a:t>
            </a:r>
            <a:endParaRPr sz="1100">
              <a:latin typeface="Arial"/>
              <a:cs typeface="Arial"/>
            </a:endParaRPr>
          </a:p>
          <a:p>
            <a:pPr marL="472440" lvl="1" indent="-231140">
              <a:lnSpc>
                <a:spcPts val="1320"/>
              </a:lnSpc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dirty="0">
                <a:latin typeface="Arial"/>
                <a:cs typeface="Arial"/>
              </a:rPr>
              <a:t>Ant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Smaller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projects</a:t>
            </a:r>
            <a:endParaRPr sz="1100">
              <a:latin typeface="Arial"/>
              <a:cs typeface="Arial"/>
            </a:endParaRPr>
          </a:p>
          <a:p>
            <a:pPr marL="177165" indent="-164465">
              <a:lnSpc>
                <a:spcPts val="1440"/>
              </a:lnSpc>
              <a:buClr>
                <a:srgbClr val="FCBB5F"/>
              </a:buClr>
              <a:buFont typeface="Arial"/>
              <a:buChar char="•"/>
              <a:tabLst>
                <a:tab pos="177800" algn="l"/>
              </a:tabLst>
            </a:pPr>
            <a:r>
              <a:rPr sz="1200" b="1" spc="-5" dirty="0">
                <a:latin typeface="Arial"/>
                <a:cs typeface="Arial"/>
              </a:rPr>
              <a:t>Code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Quality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10" dirty="0">
                <a:latin typeface="Arial"/>
                <a:cs typeface="Arial"/>
              </a:rPr>
              <a:t>PMD, </a:t>
            </a:r>
            <a:r>
              <a:rPr sz="1100" spc="-5" dirty="0">
                <a:latin typeface="Arial"/>
                <a:cs typeface="Arial"/>
              </a:rPr>
              <a:t>CheckStyle, </a:t>
            </a:r>
            <a:r>
              <a:rPr sz="1100" dirty="0">
                <a:latin typeface="Arial"/>
                <a:cs typeface="Arial"/>
              </a:rPr>
              <a:t>FindBugs </a:t>
            </a:r>
            <a:r>
              <a:rPr sz="1100" spc="-5" dirty="0">
                <a:latin typeface="Arial"/>
                <a:cs typeface="Arial"/>
              </a:rPr>
              <a:t>using Developer</a:t>
            </a:r>
            <a:r>
              <a:rPr sz="1100" spc="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IDE</a:t>
            </a:r>
            <a:endParaRPr sz="11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Sonar </a:t>
            </a:r>
            <a:r>
              <a:rPr sz="1100" dirty="0">
                <a:latin typeface="Arial"/>
                <a:cs typeface="Arial"/>
              </a:rPr>
              <a:t>using </a:t>
            </a:r>
            <a:r>
              <a:rPr sz="1100" spc="-5" dirty="0">
                <a:latin typeface="Arial"/>
                <a:cs typeface="Arial"/>
              </a:rPr>
              <a:t>Developer </a:t>
            </a:r>
            <a:r>
              <a:rPr sz="1100" dirty="0">
                <a:latin typeface="Arial"/>
                <a:cs typeface="Arial"/>
              </a:rPr>
              <a:t>IDE and 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centralized</a:t>
            </a:r>
            <a:endParaRPr sz="1100">
              <a:latin typeface="Arial"/>
              <a:cs typeface="Arial"/>
            </a:endParaRPr>
          </a:p>
          <a:p>
            <a:pPr marL="472440">
              <a:lnSpc>
                <a:spcPts val="1320"/>
              </a:lnSpc>
            </a:pPr>
            <a:r>
              <a:rPr sz="1100" dirty="0">
                <a:latin typeface="Arial"/>
                <a:cs typeface="Arial"/>
              </a:rPr>
              <a:t>Sonar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Server</a:t>
            </a:r>
            <a:endParaRPr sz="1100">
              <a:latin typeface="Arial"/>
              <a:cs typeface="Arial"/>
            </a:endParaRPr>
          </a:p>
          <a:p>
            <a:pPr marL="177165" indent="-164465">
              <a:lnSpc>
                <a:spcPts val="1440"/>
              </a:lnSpc>
              <a:buClr>
                <a:srgbClr val="FCBB5F"/>
              </a:buClr>
              <a:buFont typeface="Arial"/>
              <a:buChar char="•"/>
              <a:tabLst>
                <a:tab pos="177800" algn="l"/>
              </a:tabLst>
            </a:pPr>
            <a:r>
              <a:rPr sz="1200" b="1" dirty="0">
                <a:latin typeface="Arial"/>
                <a:cs typeface="Arial"/>
              </a:rPr>
              <a:t>Unit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Testing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Unit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Testing</a:t>
            </a:r>
            <a:endParaRPr sz="11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EclEmma  (Code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Coverage)</a:t>
            </a:r>
            <a:endParaRPr sz="11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dirty="0">
                <a:latin typeface="Arial"/>
                <a:cs typeface="Arial"/>
              </a:rPr>
              <a:t>eCobertura </a:t>
            </a:r>
            <a:r>
              <a:rPr sz="1100" spc="-5" dirty="0">
                <a:latin typeface="Arial"/>
                <a:cs typeface="Arial"/>
              </a:rPr>
              <a:t>(Code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Coverage)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852" y="639737"/>
            <a:ext cx="3886200" cy="382905"/>
          </a:xfrm>
          <a:prstGeom prst="rect">
            <a:avLst/>
          </a:prstGeom>
          <a:solidFill>
            <a:srgbClr val="E21737"/>
          </a:solidFill>
        </p:spPr>
        <p:txBody>
          <a:bodyPr vert="horz" wrap="square" lIns="0" tIns="64135" rIns="0" bIns="0" rtlCol="0">
            <a:spAutoFit/>
          </a:bodyPr>
          <a:lstStyle/>
          <a:p>
            <a:pPr marL="494030">
              <a:lnSpc>
                <a:spcPct val="100000"/>
              </a:lnSpc>
              <a:spcBef>
                <a:spcPts val="50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M-IDE :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Developer</a:t>
            </a:r>
            <a:r>
              <a:rPr sz="16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Workbench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3989" y="3477259"/>
            <a:ext cx="8277859" cy="85725"/>
          </a:xfrm>
          <a:custGeom>
            <a:avLst/>
            <a:gdLst/>
            <a:ahLst/>
            <a:cxnLst/>
            <a:rect l="l" t="t" r="r" b="b"/>
            <a:pathLst>
              <a:path w="8277859" h="85725">
                <a:moveTo>
                  <a:pt x="42862" y="0"/>
                </a:moveTo>
                <a:lnTo>
                  <a:pt x="26178" y="3367"/>
                </a:lnTo>
                <a:lnTo>
                  <a:pt x="12553" y="12557"/>
                </a:lnTo>
                <a:lnTo>
                  <a:pt x="3368" y="26199"/>
                </a:lnTo>
                <a:lnTo>
                  <a:pt x="0" y="42925"/>
                </a:lnTo>
                <a:lnTo>
                  <a:pt x="3368" y="59578"/>
                </a:lnTo>
                <a:lnTo>
                  <a:pt x="12553" y="73183"/>
                </a:lnTo>
                <a:lnTo>
                  <a:pt x="26178" y="82359"/>
                </a:lnTo>
                <a:lnTo>
                  <a:pt x="42862" y="85725"/>
                </a:lnTo>
                <a:lnTo>
                  <a:pt x="59546" y="82359"/>
                </a:lnTo>
                <a:lnTo>
                  <a:pt x="73171" y="73183"/>
                </a:lnTo>
                <a:lnTo>
                  <a:pt x="82356" y="59578"/>
                </a:lnTo>
                <a:lnTo>
                  <a:pt x="82847" y="57150"/>
                </a:lnTo>
                <a:lnTo>
                  <a:pt x="42862" y="57150"/>
                </a:lnTo>
                <a:lnTo>
                  <a:pt x="42862" y="28575"/>
                </a:lnTo>
                <a:lnTo>
                  <a:pt x="82835" y="28575"/>
                </a:lnTo>
                <a:lnTo>
                  <a:pt x="82356" y="26199"/>
                </a:lnTo>
                <a:lnTo>
                  <a:pt x="73171" y="12557"/>
                </a:lnTo>
                <a:lnTo>
                  <a:pt x="59546" y="3367"/>
                </a:lnTo>
                <a:lnTo>
                  <a:pt x="42862" y="0"/>
                </a:lnTo>
                <a:close/>
              </a:path>
              <a:path w="8277859" h="85725">
                <a:moveTo>
                  <a:pt x="8234794" y="0"/>
                </a:moveTo>
                <a:lnTo>
                  <a:pt x="8218068" y="3367"/>
                </a:lnTo>
                <a:lnTo>
                  <a:pt x="8204425" y="12557"/>
                </a:lnTo>
                <a:lnTo>
                  <a:pt x="8195235" y="26199"/>
                </a:lnTo>
                <a:lnTo>
                  <a:pt x="8191868" y="42925"/>
                </a:lnTo>
                <a:lnTo>
                  <a:pt x="8195235" y="59578"/>
                </a:lnTo>
                <a:lnTo>
                  <a:pt x="8204425" y="73183"/>
                </a:lnTo>
                <a:lnTo>
                  <a:pt x="8218068" y="82359"/>
                </a:lnTo>
                <a:lnTo>
                  <a:pt x="8234794" y="85725"/>
                </a:lnTo>
                <a:lnTo>
                  <a:pt x="8251447" y="82359"/>
                </a:lnTo>
                <a:lnTo>
                  <a:pt x="8265052" y="73183"/>
                </a:lnTo>
                <a:lnTo>
                  <a:pt x="8274227" y="59578"/>
                </a:lnTo>
                <a:lnTo>
                  <a:pt x="8274718" y="57150"/>
                </a:lnTo>
                <a:lnTo>
                  <a:pt x="8234794" y="57150"/>
                </a:lnTo>
                <a:lnTo>
                  <a:pt x="8234794" y="28575"/>
                </a:lnTo>
                <a:lnTo>
                  <a:pt x="8274705" y="28575"/>
                </a:lnTo>
                <a:lnTo>
                  <a:pt x="8274227" y="26199"/>
                </a:lnTo>
                <a:lnTo>
                  <a:pt x="8265052" y="12557"/>
                </a:lnTo>
                <a:lnTo>
                  <a:pt x="8251447" y="3367"/>
                </a:lnTo>
                <a:lnTo>
                  <a:pt x="8234794" y="0"/>
                </a:lnTo>
                <a:close/>
              </a:path>
              <a:path w="8277859" h="85725">
                <a:moveTo>
                  <a:pt x="82835" y="28575"/>
                </a:moveTo>
                <a:lnTo>
                  <a:pt x="42862" y="28575"/>
                </a:lnTo>
                <a:lnTo>
                  <a:pt x="42862" y="57150"/>
                </a:lnTo>
                <a:lnTo>
                  <a:pt x="82847" y="57150"/>
                </a:lnTo>
                <a:lnTo>
                  <a:pt x="85725" y="42925"/>
                </a:lnTo>
                <a:lnTo>
                  <a:pt x="82835" y="28575"/>
                </a:lnTo>
                <a:close/>
              </a:path>
              <a:path w="8277859" h="85725">
                <a:moveTo>
                  <a:pt x="8194757" y="28575"/>
                </a:moveTo>
                <a:lnTo>
                  <a:pt x="82835" y="28575"/>
                </a:lnTo>
                <a:lnTo>
                  <a:pt x="85725" y="42925"/>
                </a:lnTo>
                <a:lnTo>
                  <a:pt x="82847" y="57150"/>
                </a:lnTo>
                <a:lnTo>
                  <a:pt x="8194744" y="57150"/>
                </a:lnTo>
                <a:lnTo>
                  <a:pt x="8191868" y="42925"/>
                </a:lnTo>
                <a:lnTo>
                  <a:pt x="8194757" y="28575"/>
                </a:lnTo>
                <a:close/>
              </a:path>
              <a:path w="8277859" h="85725">
                <a:moveTo>
                  <a:pt x="8274705" y="28575"/>
                </a:moveTo>
                <a:lnTo>
                  <a:pt x="8234794" y="28575"/>
                </a:lnTo>
                <a:lnTo>
                  <a:pt x="8234794" y="57150"/>
                </a:lnTo>
                <a:lnTo>
                  <a:pt x="8274718" y="57150"/>
                </a:lnTo>
                <a:lnTo>
                  <a:pt x="8277593" y="42925"/>
                </a:lnTo>
                <a:lnTo>
                  <a:pt x="8274705" y="28575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1110" y="637031"/>
            <a:ext cx="120650" cy="5872480"/>
          </a:xfrm>
          <a:custGeom>
            <a:avLst/>
            <a:gdLst/>
            <a:ahLst/>
            <a:cxnLst/>
            <a:rect l="l" t="t" r="r" b="b"/>
            <a:pathLst>
              <a:path w="120650" h="5872480">
                <a:moveTo>
                  <a:pt x="62880" y="5789259"/>
                </a:moveTo>
                <a:lnTo>
                  <a:pt x="60457" y="5789764"/>
                </a:lnTo>
                <a:lnTo>
                  <a:pt x="46910" y="5799031"/>
                </a:lnTo>
                <a:lnTo>
                  <a:pt x="37816" y="5812710"/>
                </a:lnTo>
                <a:lnTo>
                  <a:pt x="34543" y="5829414"/>
                </a:lnTo>
                <a:lnTo>
                  <a:pt x="38002" y="5846078"/>
                </a:lnTo>
                <a:lnTo>
                  <a:pt x="47259" y="5859646"/>
                </a:lnTo>
                <a:lnTo>
                  <a:pt x="60922" y="5868747"/>
                </a:lnTo>
                <a:lnTo>
                  <a:pt x="77597" y="5872010"/>
                </a:lnTo>
                <a:lnTo>
                  <a:pt x="94301" y="5868543"/>
                </a:lnTo>
                <a:lnTo>
                  <a:pt x="107886" y="5859276"/>
                </a:lnTo>
                <a:lnTo>
                  <a:pt x="116994" y="5845597"/>
                </a:lnTo>
                <a:lnTo>
                  <a:pt x="120201" y="5829236"/>
                </a:lnTo>
                <a:lnTo>
                  <a:pt x="63118" y="5829236"/>
                </a:lnTo>
                <a:lnTo>
                  <a:pt x="62880" y="5789259"/>
                </a:lnTo>
                <a:close/>
              </a:path>
              <a:path w="120650" h="5872480">
                <a:moveTo>
                  <a:pt x="77088" y="5786297"/>
                </a:moveTo>
                <a:lnTo>
                  <a:pt x="62880" y="5789259"/>
                </a:lnTo>
                <a:lnTo>
                  <a:pt x="63118" y="5829236"/>
                </a:lnTo>
                <a:lnTo>
                  <a:pt x="91693" y="5829071"/>
                </a:lnTo>
                <a:lnTo>
                  <a:pt x="91455" y="5789096"/>
                </a:lnTo>
                <a:lnTo>
                  <a:pt x="77088" y="5786297"/>
                </a:lnTo>
                <a:close/>
              </a:path>
              <a:path w="120650" h="5872480">
                <a:moveTo>
                  <a:pt x="91455" y="5789096"/>
                </a:moveTo>
                <a:lnTo>
                  <a:pt x="91693" y="5829071"/>
                </a:lnTo>
                <a:lnTo>
                  <a:pt x="63118" y="5829236"/>
                </a:lnTo>
                <a:lnTo>
                  <a:pt x="120201" y="5829236"/>
                </a:lnTo>
                <a:lnTo>
                  <a:pt x="120268" y="5828893"/>
                </a:lnTo>
                <a:lnTo>
                  <a:pt x="116808" y="5812229"/>
                </a:lnTo>
                <a:lnTo>
                  <a:pt x="107537" y="5798661"/>
                </a:lnTo>
                <a:lnTo>
                  <a:pt x="93837" y="5789560"/>
                </a:lnTo>
                <a:lnTo>
                  <a:pt x="91455" y="5789096"/>
                </a:lnTo>
                <a:close/>
              </a:path>
              <a:path w="120650" h="5872480">
                <a:moveTo>
                  <a:pt x="57388" y="82770"/>
                </a:moveTo>
                <a:lnTo>
                  <a:pt x="43179" y="85725"/>
                </a:lnTo>
                <a:lnTo>
                  <a:pt x="28830" y="85725"/>
                </a:lnTo>
                <a:lnTo>
                  <a:pt x="62880" y="5789259"/>
                </a:lnTo>
                <a:lnTo>
                  <a:pt x="77088" y="5786297"/>
                </a:lnTo>
                <a:lnTo>
                  <a:pt x="91438" y="5786297"/>
                </a:lnTo>
                <a:lnTo>
                  <a:pt x="57406" y="85725"/>
                </a:lnTo>
                <a:lnTo>
                  <a:pt x="43179" y="85725"/>
                </a:lnTo>
                <a:lnTo>
                  <a:pt x="28813" y="82918"/>
                </a:lnTo>
                <a:lnTo>
                  <a:pt x="57389" y="82918"/>
                </a:lnTo>
                <a:lnTo>
                  <a:pt x="57388" y="82770"/>
                </a:lnTo>
                <a:close/>
              </a:path>
              <a:path w="120650" h="5872480">
                <a:moveTo>
                  <a:pt x="91438" y="5786297"/>
                </a:moveTo>
                <a:lnTo>
                  <a:pt x="77088" y="5786297"/>
                </a:lnTo>
                <a:lnTo>
                  <a:pt x="91455" y="5789096"/>
                </a:lnTo>
                <a:lnTo>
                  <a:pt x="91438" y="5786297"/>
                </a:lnTo>
                <a:close/>
              </a:path>
              <a:path w="120650" h="5872480">
                <a:moveTo>
                  <a:pt x="57150" y="42798"/>
                </a:moveTo>
                <a:lnTo>
                  <a:pt x="28575" y="42925"/>
                </a:lnTo>
                <a:lnTo>
                  <a:pt x="28813" y="82918"/>
                </a:lnTo>
                <a:lnTo>
                  <a:pt x="43179" y="85725"/>
                </a:lnTo>
                <a:lnTo>
                  <a:pt x="57388" y="82770"/>
                </a:lnTo>
                <a:lnTo>
                  <a:pt x="57150" y="42798"/>
                </a:lnTo>
                <a:close/>
              </a:path>
              <a:path w="120650" h="5872480">
                <a:moveTo>
                  <a:pt x="42672" y="0"/>
                </a:moveTo>
                <a:lnTo>
                  <a:pt x="25967" y="3460"/>
                </a:lnTo>
                <a:lnTo>
                  <a:pt x="12382" y="12731"/>
                </a:lnTo>
                <a:lnTo>
                  <a:pt x="3274" y="26431"/>
                </a:lnTo>
                <a:lnTo>
                  <a:pt x="0" y="43179"/>
                </a:lnTo>
                <a:lnTo>
                  <a:pt x="3460" y="59811"/>
                </a:lnTo>
                <a:lnTo>
                  <a:pt x="12731" y="73358"/>
                </a:lnTo>
                <a:lnTo>
                  <a:pt x="26431" y="82452"/>
                </a:lnTo>
                <a:lnTo>
                  <a:pt x="28813" y="82918"/>
                </a:lnTo>
                <a:lnTo>
                  <a:pt x="28575" y="42925"/>
                </a:lnTo>
                <a:lnTo>
                  <a:pt x="85700" y="42798"/>
                </a:lnTo>
                <a:lnTo>
                  <a:pt x="82266" y="25967"/>
                </a:lnTo>
                <a:lnTo>
                  <a:pt x="73009" y="12382"/>
                </a:lnTo>
                <a:lnTo>
                  <a:pt x="59346" y="3274"/>
                </a:lnTo>
                <a:lnTo>
                  <a:pt x="42672" y="0"/>
                </a:lnTo>
                <a:close/>
              </a:path>
              <a:path w="120650" h="5872480">
                <a:moveTo>
                  <a:pt x="85700" y="42798"/>
                </a:moveTo>
                <a:lnTo>
                  <a:pt x="57150" y="42798"/>
                </a:lnTo>
                <a:lnTo>
                  <a:pt x="57388" y="82770"/>
                </a:lnTo>
                <a:lnTo>
                  <a:pt x="59811" y="82266"/>
                </a:lnTo>
                <a:lnTo>
                  <a:pt x="73358" y="73009"/>
                </a:lnTo>
                <a:lnTo>
                  <a:pt x="82452" y="59346"/>
                </a:lnTo>
                <a:lnTo>
                  <a:pt x="85700" y="42798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1612" y="3975227"/>
            <a:ext cx="3886200" cy="1585595"/>
          </a:xfrm>
          <a:custGeom>
            <a:avLst/>
            <a:gdLst/>
            <a:ahLst/>
            <a:cxnLst/>
            <a:rect l="l" t="t" r="r" b="b"/>
            <a:pathLst>
              <a:path w="3886200" h="1585595">
                <a:moveTo>
                  <a:pt x="0" y="1585341"/>
                </a:moveTo>
                <a:lnTo>
                  <a:pt x="3886200" y="1585341"/>
                </a:lnTo>
                <a:lnTo>
                  <a:pt x="3886200" y="0"/>
                </a:lnTo>
                <a:lnTo>
                  <a:pt x="0" y="0"/>
                </a:lnTo>
                <a:lnTo>
                  <a:pt x="0" y="15853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0479" y="4070857"/>
            <a:ext cx="2931795" cy="139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165" indent="-164465">
              <a:lnSpc>
                <a:spcPct val="100000"/>
              </a:lnSpc>
              <a:buClr>
                <a:srgbClr val="FCBB5F"/>
              </a:buClr>
              <a:buFont typeface="Arial"/>
              <a:buChar char="•"/>
              <a:tabLst>
                <a:tab pos="177800" algn="l"/>
              </a:tabLst>
            </a:pPr>
            <a:r>
              <a:rPr sz="1200" b="1" spc="-25" dirty="0">
                <a:latin typeface="Arial"/>
                <a:cs typeface="Arial"/>
              </a:rPr>
              <a:t>Test</a:t>
            </a:r>
            <a:r>
              <a:rPr sz="1200" b="1" spc="-10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Planning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ts val="132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dirty="0">
                <a:latin typeface="Arial"/>
                <a:cs typeface="Arial"/>
              </a:rPr>
              <a:t>TPTP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Test </a:t>
            </a:r>
            <a:r>
              <a:rPr sz="1100" spc="-5" dirty="0">
                <a:latin typeface="Arial"/>
                <a:cs typeface="Arial"/>
              </a:rPr>
              <a:t>Case Suite</a:t>
            </a:r>
            <a:r>
              <a:rPr sz="1100" spc="-11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Management</a:t>
            </a:r>
            <a:endParaRPr sz="1100">
              <a:latin typeface="Arial"/>
              <a:cs typeface="Arial"/>
            </a:endParaRPr>
          </a:p>
          <a:p>
            <a:pPr marL="177165" indent="-164465">
              <a:lnSpc>
                <a:spcPts val="1440"/>
              </a:lnSpc>
              <a:buClr>
                <a:srgbClr val="FCBB5F"/>
              </a:buClr>
              <a:buFont typeface="Arial"/>
              <a:buChar char="•"/>
              <a:tabLst>
                <a:tab pos="177800" algn="l"/>
              </a:tabLst>
            </a:pPr>
            <a:r>
              <a:rPr sz="1200" b="1" spc="-25" dirty="0">
                <a:latin typeface="Arial"/>
                <a:cs typeface="Arial"/>
              </a:rPr>
              <a:t>Test </a:t>
            </a:r>
            <a:r>
              <a:rPr sz="1200" b="1" dirty="0">
                <a:latin typeface="Arial"/>
                <a:cs typeface="Arial"/>
              </a:rPr>
              <a:t>Case </a:t>
            </a:r>
            <a:r>
              <a:rPr sz="1200" b="1" spc="-5" dirty="0">
                <a:latin typeface="Arial"/>
                <a:cs typeface="Arial"/>
              </a:rPr>
              <a:t>Preparation </a:t>
            </a:r>
            <a:r>
              <a:rPr sz="1200" b="1" dirty="0">
                <a:latin typeface="Arial"/>
                <a:cs typeface="Arial"/>
              </a:rPr>
              <a:t>and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Execution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Selenium </a:t>
            </a:r>
            <a:r>
              <a:rPr sz="1100" dirty="0">
                <a:latin typeface="Arial"/>
                <a:cs typeface="Arial"/>
              </a:rPr>
              <a:t>, TPTP,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TestNG</a:t>
            </a:r>
            <a:endParaRPr sz="11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dirty="0">
                <a:latin typeface="Arial"/>
                <a:cs typeface="Arial"/>
              </a:rPr>
              <a:t>WebLoad </a:t>
            </a:r>
            <a:r>
              <a:rPr sz="1100" spc="-5" dirty="0">
                <a:latin typeface="Arial"/>
                <a:cs typeface="Arial"/>
              </a:rPr>
              <a:t>and JMeter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Load</a:t>
            </a:r>
            <a:r>
              <a:rPr sz="1100" spc="-11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Testing</a:t>
            </a:r>
            <a:endParaRPr sz="1100">
              <a:latin typeface="Arial"/>
              <a:cs typeface="Arial"/>
            </a:endParaRPr>
          </a:p>
          <a:p>
            <a:pPr marL="472440" lvl="1" indent="-231140">
              <a:lnSpc>
                <a:spcPts val="1320"/>
              </a:lnSpc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dirty="0">
                <a:latin typeface="Arial"/>
                <a:cs typeface="Arial"/>
              </a:rPr>
              <a:t>TPTP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Code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Profiling</a:t>
            </a:r>
            <a:endParaRPr sz="1100">
              <a:latin typeface="Arial"/>
              <a:cs typeface="Arial"/>
            </a:endParaRPr>
          </a:p>
          <a:p>
            <a:pPr marL="177165" indent="-164465">
              <a:lnSpc>
                <a:spcPts val="1440"/>
              </a:lnSpc>
              <a:buClr>
                <a:srgbClr val="FCBB5F"/>
              </a:buClr>
              <a:buFont typeface="Arial"/>
              <a:buChar char="•"/>
              <a:tabLst>
                <a:tab pos="177800" algn="l"/>
              </a:tabLst>
            </a:pPr>
            <a:r>
              <a:rPr sz="1200" b="1" spc="-5" dirty="0">
                <a:latin typeface="Arial"/>
                <a:cs typeface="Arial"/>
              </a:rPr>
              <a:t>Defect</a:t>
            </a:r>
            <a:r>
              <a:rPr sz="1200" b="1" spc="-8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Tracking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Bugzilla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2488" y="3603497"/>
            <a:ext cx="3942079" cy="324485"/>
          </a:xfrm>
          <a:prstGeom prst="rect">
            <a:avLst/>
          </a:prstGeom>
          <a:solidFill>
            <a:srgbClr val="E21737"/>
          </a:solidFill>
        </p:spPr>
        <p:txBody>
          <a:bodyPr vert="horz" wrap="square" lIns="0" tIns="36194" rIns="0" bIns="0" rtlCol="0">
            <a:spAutoFit/>
          </a:bodyPr>
          <a:lstStyle/>
          <a:p>
            <a:pPr marL="625475">
              <a:lnSpc>
                <a:spcPct val="100000"/>
              </a:lnSpc>
              <a:spcBef>
                <a:spcPts val="28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M-TEST :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Tester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Workbench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06822" y="664476"/>
            <a:ext cx="3713479" cy="347980"/>
          </a:xfrm>
          <a:prstGeom prst="rect">
            <a:avLst/>
          </a:prstGeom>
          <a:solidFill>
            <a:srgbClr val="E21737"/>
          </a:solidFill>
        </p:spPr>
        <p:txBody>
          <a:bodyPr vert="horz" wrap="square" lIns="0" tIns="46990" rIns="0" bIns="0" rtlCol="0">
            <a:spAutoFit/>
          </a:bodyPr>
          <a:lstStyle/>
          <a:p>
            <a:pPr marL="865505">
              <a:lnSpc>
                <a:spcPct val="100000"/>
              </a:lnSpc>
              <a:spcBef>
                <a:spcPts val="37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M-CI : CI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Workbench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62703" y="1029080"/>
            <a:ext cx="3657600" cy="2405380"/>
          </a:xfrm>
          <a:custGeom>
            <a:avLst/>
            <a:gdLst/>
            <a:ahLst/>
            <a:cxnLst/>
            <a:rect l="l" t="t" r="r" b="b"/>
            <a:pathLst>
              <a:path w="3657600" h="2405379">
                <a:moveTo>
                  <a:pt x="0" y="2405380"/>
                </a:moveTo>
                <a:lnTo>
                  <a:pt x="3657600" y="2405380"/>
                </a:lnTo>
                <a:lnTo>
                  <a:pt x="3657600" y="0"/>
                </a:lnTo>
                <a:lnTo>
                  <a:pt x="0" y="0"/>
                </a:lnTo>
                <a:lnTo>
                  <a:pt x="0" y="2405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42078" y="1015872"/>
            <a:ext cx="3141345" cy="245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165" indent="-164465">
              <a:lnSpc>
                <a:spcPct val="100000"/>
              </a:lnSpc>
              <a:buClr>
                <a:srgbClr val="FCBB5F"/>
              </a:buClr>
              <a:buFont typeface="Arial"/>
              <a:buChar char="•"/>
              <a:tabLst>
                <a:tab pos="177800" algn="l"/>
              </a:tabLst>
            </a:pPr>
            <a:r>
              <a:rPr sz="1200" b="1" spc="-5" dirty="0">
                <a:latin typeface="Arial"/>
                <a:cs typeface="Arial"/>
              </a:rPr>
              <a:t>Continuous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ts val="132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dirty="0">
                <a:latin typeface="Arial"/>
                <a:cs typeface="Arial"/>
              </a:rPr>
              <a:t>Jenkins</a:t>
            </a:r>
            <a:endParaRPr sz="1100">
              <a:latin typeface="Arial"/>
              <a:cs typeface="Arial"/>
            </a:endParaRPr>
          </a:p>
          <a:p>
            <a:pPr marL="177165" indent="-164465">
              <a:lnSpc>
                <a:spcPts val="1440"/>
              </a:lnSpc>
              <a:buFont typeface="Arial"/>
              <a:buChar char="•"/>
              <a:tabLst>
                <a:tab pos="177800" algn="l"/>
              </a:tabLst>
            </a:pPr>
            <a:r>
              <a:rPr sz="1200" b="1" spc="-5" dirty="0">
                <a:latin typeface="Arial"/>
                <a:cs typeface="Arial"/>
              </a:rPr>
              <a:t>Configuration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Management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Subversion</a:t>
            </a:r>
            <a:endParaRPr sz="11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CVS</a:t>
            </a:r>
            <a:endParaRPr sz="1100">
              <a:latin typeface="Arial"/>
              <a:cs typeface="Arial"/>
            </a:endParaRPr>
          </a:p>
          <a:p>
            <a:pPr marL="177165" indent="-164465">
              <a:lnSpc>
                <a:spcPct val="100000"/>
              </a:lnSpc>
              <a:buClr>
                <a:srgbClr val="FCBB5F"/>
              </a:buClr>
              <a:buFont typeface="Arial"/>
              <a:buChar char="•"/>
              <a:tabLst>
                <a:tab pos="177800" algn="l"/>
              </a:tabLst>
            </a:pPr>
            <a:r>
              <a:rPr sz="1200" b="1" spc="-5" dirty="0">
                <a:latin typeface="Arial"/>
                <a:cs typeface="Arial"/>
              </a:rPr>
              <a:t>Project </a:t>
            </a:r>
            <a:r>
              <a:rPr sz="1200" b="1" dirty="0">
                <a:latin typeface="Arial"/>
                <a:cs typeface="Arial"/>
              </a:rPr>
              <a:t>Structure and Build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Management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ts val="1320"/>
              </a:lnSpc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Maven</a:t>
            </a:r>
            <a:endParaRPr sz="1100">
              <a:latin typeface="Arial"/>
              <a:cs typeface="Arial"/>
            </a:endParaRPr>
          </a:p>
          <a:p>
            <a:pPr marL="177165" indent="-164465">
              <a:lnSpc>
                <a:spcPts val="1440"/>
              </a:lnSpc>
              <a:buClr>
                <a:srgbClr val="FCBB5F"/>
              </a:buClr>
              <a:buFont typeface="Arial"/>
              <a:buChar char="•"/>
              <a:tabLst>
                <a:tab pos="177800" algn="l"/>
              </a:tabLst>
            </a:pPr>
            <a:r>
              <a:rPr sz="1200" b="1" spc="-5" dirty="0">
                <a:latin typeface="Arial"/>
                <a:cs typeface="Arial"/>
              </a:rPr>
              <a:t>Code </a:t>
            </a:r>
            <a:r>
              <a:rPr sz="1200" b="1" dirty="0">
                <a:latin typeface="Arial"/>
                <a:cs typeface="Arial"/>
              </a:rPr>
              <a:t>Quality</a:t>
            </a:r>
            <a:r>
              <a:rPr sz="1200" b="1" spc="-10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Assessment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ts val="132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dirty="0">
                <a:latin typeface="Arial"/>
                <a:cs typeface="Arial"/>
              </a:rPr>
              <a:t>Sonar</a:t>
            </a:r>
            <a:endParaRPr sz="1100">
              <a:latin typeface="Arial"/>
              <a:cs typeface="Arial"/>
            </a:endParaRPr>
          </a:p>
          <a:p>
            <a:pPr marL="177165" indent="-164465">
              <a:lnSpc>
                <a:spcPts val="1440"/>
              </a:lnSpc>
              <a:buClr>
                <a:srgbClr val="FCBB5F"/>
              </a:buClr>
              <a:buFont typeface="Arial"/>
              <a:buChar char="•"/>
              <a:tabLst>
                <a:tab pos="177800" algn="l"/>
              </a:tabLst>
            </a:pPr>
            <a:r>
              <a:rPr sz="1200" b="1" spc="-25" dirty="0">
                <a:latin typeface="Arial"/>
                <a:cs typeface="Arial"/>
              </a:rPr>
              <a:t>Test </a:t>
            </a:r>
            <a:r>
              <a:rPr sz="1200" b="1" spc="-5" dirty="0">
                <a:latin typeface="Arial"/>
                <a:cs typeface="Arial"/>
              </a:rPr>
              <a:t>Automation </a:t>
            </a:r>
            <a:r>
              <a:rPr sz="1200" b="1" dirty="0">
                <a:latin typeface="Arial"/>
                <a:cs typeface="Arial"/>
              </a:rPr>
              <a:t>and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Execution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JUnit, Selenium, </a:t>
            </a:r>
            <a:r>
              <a:rPr sz="1100" dirty="0">
                <a:latin typeface="Arial"/>
                <a:cs typeface="Arial"/>
              </a:rPr>
              <a:t>TPTP Test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Cases</a:t>
            </a:r>
            <a:endParaRPr sz="1100">
              <a:latin typeface="Arial"/>
              <a:cs typeface="Arial"/>
            </a:endParaRPr>
          </a:p>
          <a:p>
            <a:pPr marL="472440" lvl="1" indent="-231140">
              <a:lnSpc>
                <a:spcPts val="1320"/>
              </a:lnSpc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10" dirty="0">
                <a:latin typeface="Arial"/>
                <a:cs typeface="Arial"/>
              </a:rPr>
              <a:t>EMMA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Code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Coverage</a:t>
            </a:r>
            <a:endParaRPr sz="1100">
              <a:latin typeface="Arial"/>
              <a:cs typeface="Arial"/>
            </a:endParaRPr>
          </a:p>
          <a:p>
            <a:pPr marL="177165" indent="-164465">
              <a:lnSpc>
                <a:spcPts val="1440"/>
              </a:lnSpc>
              <a:buClr>
                <a:srgbClr val="FCBB5F"/>
              </a:buClr>
              <a:buFont typeface="Arial"/>
              <a:buChar char="•"/>
              <a:tabLst>
                <a:tab pos="177800" algn="l"/>
              </a:tabLst>
            </a:pPr>
            <a:r>
              <a:rPr sz="1200" b="1" spc="-5" dirty="0">
                <a:latin typeface="Arial"/>
                <a:cs typeface="Arial"/>
              </a:rPr>
              <a:t>Defect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Tracking</a:t>
            </a:r>
            <a:endParaRPr sz="1200">
              <a:latin typeface="Arial"/>
              <a:cs typeface="Arial"/>
            </a:endParaRPr>
          </a:p>
          <a:p>
            <a:pPr marL="472440" lvl="1" indent="-231140">
              <a:lnSpc>
                <a:spcPct val="100000"/>
              </a:lnSpc>
              <a:spcBef>
                <a:spcPts val="5"/>
              </a:spcBef>
              <a:buClr>
                <a:srgbClr val="FCBB5F"/>
              </a:buClr>
              <a:buFont typeface="Wingdings"/>
              <a:buChar char=""/>
              <a:tabLst>
                <a:tab pos="473075" algn="l"/>
              </a:tabLst>
            </a:pPr>
            <a:r>
              <a:rPr sz="1100" spc="-5" dirty="0">
                <a:latin typeface="Arial"/>
                <a:cs typeface="Arial"/>
              </a:rPr>
              <a:t>Bugzilla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20158" y="4028059"/>
            <a:ext cx="3649345" cy="1419225"/>
          </a:xfrm>
          <a:custGeom>
            <a:avLst/>
            <a:gdLst/>
            <a:ahLst/>
            <a:cxnLst/>
            <a:rect l="l" t="t" r="r" b="b"/>
            <a:pathLst>
              <a:path w="3649345" h="1419225">
                <a:moveTo>
                  <a:pt x="0" y="1419097"/>
                </a:moveTo>
                <a:lnTo>
                  <a:pt x="3649217" y="1419097"/>
                </a:lnTo>
                <a:lnTo>
                  <a:pt x="3649217" y="0"/>
                </a:lnTo>
                <a:lnTo>
                  <a:pt x="0" y="0"/>
                </a:lnTo>
                <a:lnTo>
                  <a:pt x="0" y="1419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99786" y="4070857"/>
            <a:ext cx="2907665" cy="1353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spc="-5" dirty="0">
                <a:latin typeface="Arial"/>
                <a:cs typeface="Arial"/>
              </a:rPr>
              <a:t>Exception Handling and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Logging</a:t>
            </a:r>
            <a:endParaRPr sz="1100">
              <a:latin typeface="Arial"/>
              <a:cs typeface="Arial"/>
            </a:endParaRPr>
          </a:p>
          <a:p>
            <a:pPr marL="13462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spc="-5" dirty="0">
                <a:latin typeface="Arial"/>
                <a:cs typeface="Arial"/>
              </a:rPr>
              <a:t>LDAP Integration, Email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Integration</a:t>
            </a:r>
            <a:endParaRPr sz="1100">
              <a:latin typeface="Arial"/>
              <a:cs typeface="Arial"/>
            </a:endParaRPr>
          </a:p>
          <a:p>
            <a:pPr marL="13462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spc="-5" dirty="0">
                <a:latin typeface="Arial"/>
                <a:cs typeface="Arial"/>
              </a:rPr>
              <a:t>Document </a:t>
            </a:r>
            <a:r>
              <a:rPr sz="1100" dirty="0">
                <a:latin typeface="Arial"/>
                <a:cs typeface="Arial"/>
              </a:rPr>
              <a:t>Management –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Jackrabbit</a:t>
            </a:r>
            <a:endParaRPr sz="1100">
              <a:latin typeface="Arial"/>
              <a:cs typeface="Arial"/>
            </a:endParaRPr>
          </a:p>
          <a:p>
            <a:pPr marL="13462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dirty="0">
                <a:latin typeface="Arial"/>
                <a:cs typeface="Arial"/>
              </a:rPr>
              <a:t>Barcode Generator, </a:t>
            </a:r>
            <a:r>
              <a:rPr sz="1100" spc="-5" dirty="0">
                <a:latin typeface="Arial"/>
                <a:cs typeface="Arial"/>
              </a:rPr>
              <a:t>Captua</a:t>
            </a:r>
            <a:r>
              <a:rPr sz="1100" spc="-11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Generator</a:t>
            </a:r>
            <a:endParaRPr sz="1100">
              <a:latin typeface="Arial"/>
              <a:cs typeface="Arial"/>
            </a:endParaRPr>
          </a:p>
          <a:p>
            <a:pPr marL="13462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dirty="0">
                <a:latin typeface="Arial"/>
                <a:cs typeface="Arial"/>
              </a:rPr>
              <a:t>Ehcache + Terracotta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cache</a:t>
            </a:r>
            <a:r>
              <a:rPr sz="1100" spc="-1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distribution</a:t>
            </a:r>
            <a:endParaRPr sz="1100">
              <a:latin typeface="Arial"/>
              <a:cs typeface="Arial"/>
            </a:endParaRPr>
          </a:p>
          <a:p>
            <a:pPr marL="13462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dirty="0">
                <a:latin typeface="Arial"/>
                <a:cs typeface="Arial"/>
              </a:rPr>
              <a:t>Image Scanner, Image </a:t>
            </a:r>
            <a:r>
              <a:rPr sz="1100" spc="-5" dirty="0">
                <a:latin typeface="Arial"/>
                <a:cs typeface="Arial"/>
              </a:rPr>
              <a:t>Viewer </a:t>
            </a:r>
            <a:r>
              <a:rPr sz="1100" dirty="0">
                <a:latin typeface="Arial"/>
                <a:cs typeface="Arial"/>
              </a:rPr>
              <a:t>– </a:t>
            </a:r>
            <a:r>
              <a:rPr sz="1100" spc="-5" dirty="0">
                <a:latin typeface="Arial"/>
                <a:cs typeface="Arial"/>
              </a:rPr>
              <a:t>Java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Applet</a:t>
            </a:r>
            <a:endParaRPr sz="1100">
              <a:latin typeface="Arial"/>
              <a:cs typeface="Arial"/>
            </a:endParaRPr>
          </a:p>
          <a:p>
            <a:pPr marL="13462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spc="-10" dirty="0">
                <a:latin typeface="Arial"/>
                <a:cs typeface="Arial"/>
              </a:rPr>
              <a:t>MQ </a:t>
            </a:r>
            <a:r>
              <a:rPr sz="1100" dirty="0">
                <a:latin typeface="Arial"/>
                <a:cs typeface="Arial"/>
              </a:rPr>
              <a:t>crusting scripts on Glass </a:t>
            </a:r>
            <a:r>
              <a:rPr sz="1100" spc="-5" dirty="0">
                <a:latin typeface="Arial"/>
                <a:cs typeface="Arial"/>
              </a:rPr>
              <a:t>Fish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Server.</a:t>
            </a:r>
            <a:endParaRPr sz="1100">
              <a:latin typeface="Arial"/>
              <a:cs typeface="Arial"/>
            </a:endParaRPr>
          </a:p>
          <a:p>
            <a:pPr marL="13462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dirty="0">
                <a:latin typeface="Arial"/>
                <a:cs typeface="Arial"/>
              </a:rPr>
              <a:t>Free </a:t>
            </a:r>
            <a:r>
              <a:rPr sz="1100" spc="-5" dirty="0">
                <a:latin typeface="Arial"/>
                <a:cs typeface="Arial"/>
              </a:rPr>
              <a:t>lance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calendar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56022" y="3618738"/>
            <a:ext cx="3713479" cy="309245"/>
          </a:xfrm>
          <a:prstGeom prst="rect">
            <a:avLst/>
          </a:prstGeom>
          <a:solidFill>
            <a:srgbClr val="E21737"/>
          </a:solidFill>
        </p:spPr>
        <p:txBody>
          <a:bodyPr vert="horz" wrap="square" lIns="0" tIns="28575" rIns="0" bIns="0" rtlCol="0">
            <a:spAutoFit/>
          </a:bodyPr>
          <a:lstStyle/>
          <a:p>
            <a:pPr marL="760095">
              <a:lnSpc>
                <a:spcPct val="100000"/>
              </a:lnSpc>
              <a:spcBef>
                <a:spcPts val="22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Reusable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65928" y="5500458"/>
            <a:ext cx="3792854" cy="324485"/>
          </a:xfrm>
          <a:prstGeom prst="rect">
            <a:avLst/>
          </a:prstGeom>
          <a:solidFill>
            <a:srgbClr val="E21737"/>
          </a:solidFill>
        </p:spPr>
        <p:txBody>
          <a:bodyPr vert="horz" wrap="square" lIns="0" tIns="36195" rIns="0" bIns="0" rtlCol="0">
            <a:spAutoFit/>
          </a:bodyPr>
          <a:lstStyle/>
          <a:p>
            <a:pPr marL="572770">
              <a:lnSpc>
                <a:spcPct val="100000"/>
              </a:lnSpc>
              <a:spcBef>
                <a:spcPts val="28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Reference</a:t>
            </a:r>
            <a:r>
              <a:rPr sz="16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Implementations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60416" y="5909055"/>
            <a:ext cx="3538854" cy="514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 marR="508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dirty="0">
                <a:latin typeface="Arial"/>
                <a:cs typeface="Arial"/>
              </a:rPr>
              <a:t>Spring-Hibernate, JSF-Spring-Hibernate,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GWT-Spring-  </a:t>
            </a:r>
            <a:r>
              <a:rPr sz="1100" spc="-5" dirty="0">
                <a:latin typeface="Arial"/>
                <a:cs typeface="Arial"/>
              </a:rPr>
              <a:t>Hibernate LDAP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Integration</a:t>
            </a:r>
            <a:endParaRPr sz="1100">
              <a:latin typeface="Arial"/>
              <a:cs typeface="Arial"/>
            </a:endParaRPr>
          </a:p>
          <a:p>
            <a:pPr marL="13462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dirty="0">
                <a:latin typeface="Arial"/>
                <a:cs typeface="Arial"/>
              </a:rPr>
              <a:t>jBPM and </a:t>
            </a:r>
            <a:r>
              <a:rPr sz="1100" spc="-10" dirty="0">
                <a:latin typeface="Arial"/>
                <a:cs typeface="Arial"/>
              </a:rPr>
              <a:t>BRMS,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6450" y="5520512"/>
            <a:ext cx="3942079" cy="324485"/>
          </a:xfrm>
          <a:prstGeom prst="rect">
            <a:avLst/>
          </a:prstGeom>
          <a:solidFill>
            <a:srgbClr val="E21737"/>
          </a:solidFill>
        </p:spPr>
        <p:txBody>
          <a:bodyPr vert="horz" wrap="square" lIns="0" tIns="3619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85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QoS</a:t>
            </a:r>
            <a:r>
              <a:rPr sz="16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Aids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040" y="5856935"/>
            <a:ext cx="3805554" cy="681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 marR="508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dirty="0">
                <a:latin typeface="Arial"/>
                <a:cs typeface="Arial"/>
              </a:rPr>
              <a:t>Architecture </a:t>
            </a:r>
            <a:r>
              <a:rPr sz="1100" spc="-5" dirty="0">
                <a:latin typeface="Arial"/>
                <a:cs typeface="Arial"/>
              </a:rPr>
              <a:t>Review </a:t>
            </a:r>
            <a:r>
              <a:rPr sz="1100" dirty="0">
                <a:latin typeface="Arial"/>
                <a:cs typeface="Arial"/>
              </a:rPr>
              <a:t>Templates, </a:t>
            </a:r>
            <a:r>
              <a:rPr sz="1100" spc="-5" dirty="0">
                <a:latin typeface="Arial"/>
                <a:cs typeface="Arial"/>
              </a:rPr>
              <a:t>Capacity Planning  </a:t>
            </a:r>
            <a:r>
              <a:rPr sz="1100" dirty="0">
                <a:latin typeface="Arial"/>
                <a:cs typeface="Arial"/>
              </a:rPr>
              <a:t>Templates, </a:t>
            </a:r>
            <a:r>
              <a:rPr sz="1100" spc="-5" dirty="0">
                <a:latin typeface="Arial"/>
                <a:cs typeface="Arial"/>
              </a:rPr>
              <a:t>High Availability </a:t>
            </a:r>
            <a:r>
              <a:rPr sz="1100" dirty="0">
                <a:latin typeface="Arial"/>
                <a:cs typeface="Arial"/>
              </a:rPr>
              <a:t>solutions, Performance  Engineering  </a:t>
            </a:r>
            <a:r>
              <a:rPr sz="1100" spc="-5" dirty="0">
                <a:latin typeface="Arial"/>
                <a:cs typeface="Arial"/>
              </a:rPr>
              <a:t>Methodology </a:t>
            </a:r>
            <a:r>
              <a:rPr sz="1100" dirty="0">
                <a:latin typeface="Arial"/>
                <a:cs typeface="Arial"/>
              </a:rPr>
              <a:t>and Tools, </a:t>
            </a:r>
            <a:r>
              <a:rPr sz="1100" spc="-5" dirty="0">
                <a:latin typeface="Arial"/>
                <a:cs typeface="Arial"/>
              </a:rPr>
              <a:t>Security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Assessment</a:t>
            </a:r>
            <a:endParaRPr sz="1100">
              <a:latin typeface="Arial"/>
              <a:cs typeface="Arial"/>
            </a:endParaRPr>
          </a:p>
          <a:p>
            <a:pPr marL="134620" indent="-121920">
              <a:lnSpc>
                <a:spcPct val="100000"/>
              </a:lnSpc>
              <a:buClr>
                <a:srgbClr val="6C6D70"/>
              </a:buClr>
              <a:buChar char="•"/>
              <a:tabLst>
                <a:tab pos="134620" algn="l"/>
              </a:tabLst>
            </a:pPr>
            <a:r>
              <a:rPr sz="1100" spc="-5" dirty="0">
                <a:latin typeface="Arial"/>
                <a:cs typeface="Arial"/>
              </a:rPr>
              <a:t>Agile Development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Templates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Continuous </a:t>
            </a:r>
            <a:r>
              <a:rPr dirty="0"/>
              <a:t>Integration -</a:t>
            </a:r>
            <a:r>
              <a:rPr spc="-5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4" name="object 4"/>
          <p:cNvSpPr/>
          <p:nvPr/>
        </p:nvSpPr>
        <p:spPr>
          <a:xfrm>
            <a:off x="295656" y="585216"/>
            <a:ext cx="8362188" cy="5702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747" y="582168"/>
            <a:ext cx="8470392" cy="4224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3141" y="609625"/>
            <a:ext cx="8267700" cy="5608955"/>
          </a:xfrm>
          <a:custGeom>
            <a:avLst/>
            <a:gdLst/>
            <a:ahLst/>
            <a:cxnLst/>
            <a:rect l="l" t="t" r="r" b="b"/>
            <a:pathLst>
              <a:path w="8267700" h="5608955">
                <a:moveTo>
                  <a:pt x="0" y="5608447"/>
                </a:moveTo>
                <a:lnTo>
                  <a:pt x="8267446" y="5608447"/>
                </a:lnTo>
                <a:lnTo>
                  <a:pt x="8267446" y="0"/>
                </a:lnTo>
                <a:lnTo>
                  <a:pt x="0" y="0"/>
                </a:lnTo>
                <a:lnTo>
                  <a:pt x="0" y="560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141" y="609625"/>
            <a:ext cx="8267700" cy="5608955"/>
          </a:xfrm>
          <a:custGeom>
            <a:avLst/>
            <a:gdLst/>
            <a:ahLst/>
            <a:cxnLst/>
            <a:rect l="l" t="t" r="r" b="b"/>
            <a:pathLst>
              <a:path w="8267700" h="5608955">
                <a:moveTo>
                  <a:pt x="0" y="5608447"/>
                </a:moveTo>
                <a:lnTo>
                  <a:pt x="8267446" y="5608447"/>
                </a:lnTo>
                <a:lnTo>
                  <a:pt x="8267446" y="0"/>
                </a:lnTo>
                <a:lnTo>
                  <a:pt x="0" y="0"/>
                </a:lnTo>
                <a:lnTo>
                  <a:pt x="0" y="5608447"/>
                </a:lnTo>
                <a:close/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1944" y="649985"/>
            <a:ext cx="112204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E21737"/>
                </a:solidFill>
                <a:latin typeface="Arial"/>
                <a:cs typeface="Arial"/>
              </a:rPr>
              <a:t>Background: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Continuous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4042" y="863853"/>
            <a:ext cx="691895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38555" algn="l"/>
                <a:tab pos="1643380" algn="l"/>
                <a:tab pos="1955800" algn="l"/>
                <a:tab pos="2234565" algn="l"/>
                <a:tab pos="3519804" algn="l"/>
                <a:tab pos="4068445" algn="l"/>
                <a:tab pos="4946015" algn="l"/>
                <a:tab pos="5283200" algn="l"/>
                <a:tab pos="6136640" algn="l"/>
              </a:tabLst>
            </a:pPr>
            <a:r>
              <a:rPr sz="1600" spc="-5" dirty="0">
                <a:latin typeface="Arial"/>
                <a:cs typeface="Arial"/>
              </a:rPr>
              <a:t>Int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gration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(C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)</a:t>
            </a:r>
            <a:r>
              <a:rPr sz="1600" dirty="0">
                <a:latin typeface="Arial"/>
                <a:cs typeface="Arial"/>
              </a:rPr>
              <a:t>	i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fundame</a:t>
            </a:r>
            <a:r>
              <a:rPr sz="1600" spc="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spc="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be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0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ract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ce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modern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5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0" dirty="0">
                <a:latin typeface="Arial"/>
                <a:cs typeface="Arial"/>
              </a:rPr>
              <a:t>t</a:t>
            </a:r>
            <a:r>
              <a:rPr sz="1600" spc="-20" dirty="0">
                <a:latin typeface="Arial"/>
                <a:cs typeface="Arial"/>
              </a:rPr>
              <a:t>w</a:t>
            </a:r>
            <a:r>
              <a:rPr sz="1600" spc="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pc="-5" dirty="0"/>
              <a:t>development CI requires developers to integrate code into a shared repository several  times a </a:t>
            </a:r>
            <a:r>
              <a:rPr spc="-35" dirty="0"/>
              <a:t>day. </a:t>
            </a:r>
            <a:r>
              <a:rPr spc="-5" dirty="0"/>
              <a:t>Each check-in </a:t>
            </a:r>
            <a:r>
              <a:rPr dirty="0"/>
              <a:t>is </a:t>
            </a:r>
            <a:r>
              <a:rPr spc="-5" dirty="0"/>
              <a:t>then verified </a:t>
            </a:r>
            <a:r>
              <a:rPr dirty="0"/>
              <a:t>by </a:t>
            </a:r>
            <a:r>
              <a:rPr spc="-5" dirty="0"/>
              <a:t>an automated build, allowing teams to  detect problems</a:t>
            </a:r>
            <a:r>
              <a:rPr spc="-25" dirty="0"/>
              <a:t> early.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E21737"/>
                </a:solidFill>
                <a:latin typeface="Arial"/>
                <a:cs typeface="Arial"/>
              </a:rPr>
              <a:t>Overview:</a:t>
            </a:r>
            <a:endParaRPr sz="1400">
              <a:latin typeface="Arial"/>
              <a:cs typeface="Arial"/>
            </a:endParaRPr>
          </a:p>
          <a:p>
            <a:pPr marL="299085" marR="6985" indent="-28638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pc="-5" dirty="0"/>
              <a:t>Build automation </a:t>
            </a:r>
            <a:r>
              <a:rPr dirty="0"/>
              <a:t>in </a:t>
            </a:r>
            <a:r>
              <a:rPr spc="-5" dirty="0"/>
              <a:t>Jenkins achieved </a:t>
            </a:r>
            <a:r>
              <a:rPr dirty="0"/>
              <a:t>by </a:t>
            </a:r>
            <a:r>
              <a:rPr spc="-5" dirty="0"/>
              <a:t>running automated scripts (Batch / Ant /  Maven) for</a:t>
            </a:r>
            <a:r>
              <a:rPr spc="5" dirty="0"/>
              <a:t> </a:t>
            </a:r>
            <a:r>
              <a:rPr spc="-5" dirty="0"/>
              <a:t>projects.</a:t>
            </a:r>
          </a:p>
          <a:p>
            <a:pPr marL="299085" marR="571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pc="-5" dirty="0"/>
              <a:t>Scripts for most of the common </a:t>
            </a:r>
            <a:r>
              <a:rPr dirty="0"/>
              <a:t>tasks is </a:t>
            </a:r>
            <a:r>
              <a:rPr spc="-5" dirty="0"/>
              <a:t>auto generated and requires </a:t>
            </a:r>
            <a:r>
              <a:rPr spc="-10" dirty="0"/>
              <a:t>just </a:t>
            </a:r>
            <a:r>
              <a:rPr spc="-5" dirty="0"/>
              <a:t>writing script  for uncommon, complex tasks</a:t>
            </a:r>
            <a:r>
              <a:rPr spc="30" dirty="0"/>
              <a:t> </a:t>
            </a:r>
            <a:r>
              <a:rPr spc="-30" dirty="0"/>
              <a:t>only.</a:t>
            </a:r>
          </a:p>
          <a:p>
            <a:pPr marL="299085" marR="825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pc="-5" dirty="0"/>
              <a:t>Build for Windows, iOS, Android, Java </a:t>
            </a:r>
            <a:r>
              <a:rPr dirty="0"/>
              <a:t>(Ant, </a:t>
            </a:r>
            <a:r>
              <a:rPr spc="-5" dirty="0"/>
              <a:t>Maven, </a:t>
            </a:r>
            <a:r>
              <a:rPr dirty="0"/>
              <a:t>or </a:t>
            </a:r>
            <a:r>
              <a:rPr spc="-5" dirty="0"/>
              <a:t>Gradle), </a:t>
            </a:r>
            <a:r>
              <a:rPr dirty="0"/>
              <a:t>or </a:t>
            </a:r>
            <a:r>
              <a:rPr spc="-5" dirty="0"/>
              <a:t>Linux using the  same domain-specific</a:t>
            </a:r>
            <a:r>
              <a:rPr dirty="0"/>
              <a:t> </a:t>
            </a:r>
            <a:r>
              <a:rPr spc="-5" dirty="0"/>
              <a:t>languages.</a:t>
            </a: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pc="-5" dirty="0"/>
              <a:t>Live console view </a:t>
            </a:r>
            <a:r>
              <a:rPr dirty="0"/>
              <a:t>in </a:t>
            </a:r>
            <a:r>
              <a:rPr spc="-5" dirty="0"/>
              <a:t>the </a:t>
            </a:r>
            <a:r>
              <a:rPr spc="-10" dirty="0"/>
              <a:t>web with </a:t>
            </a:r>
            <a:r>
              <a:rPr spc="-5" dirty="0"/>
              <a:t>real time status of each</a:t>
            </a:r>
            <a:r>
              <a:rPr spc="170" dirty="0"/>
              <a:t> </a:t>
            </a:r>
            <a:r>
              <a:rPr spc="-5" dirty="0"/>
              <a:t>build.</a:t>
            </a:r>
          </a:p>
          <a:p>
            <a:pPr marL="299085" marR="6350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pc="-5" dirty="0"/>
              <a:t>Easy customization - Edit </a:t>
            </a:r>
            <a:r>
              <a:rPr dirty="0"/>
              <a:t>in </a:t>
            </a:r>
            <a:r>
              <a:rPr spc="-5" dirty="0"/>
              <a:t>the </a:t>
            </a:r>
            <a:r>
              <a:rPr spc="-10" dirty="0"/>
              <a:t>web </a:t>
            </a:r>
            <a:r>
              <a:rPr spc="-5" dirty="0"/>
              <a:t>and leverage existing </a:t>
            </a:r>
            <a:r>
              <a:rPr spc="-10" dirty="0"/>
              <a:t>knowledge </a:t>
            </a:r>
            <a:r>
              <a:rPr spc="-5" dirty="0"/>
              <a:t>of popular script  languages (Shell Script, Batch</a:t>
            </a:r>
            <a:r>
              <a:rPr spc="40" dirty="0"/>
              <a:t> </a:t>
            </a:r>
            <a:r>
              <a:rPr spc="-5" dirty="0"/>
              <a:t>Script)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4327" y="3366896"/>
            <a:ext cx="6781800" cy="2435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1000" b="1" spc="-5" dirty="0">
                <a:solidFill>
                  <a:srgbClr val="6C6D70"/>
                </a:solidFill>
                <a:latin typeface="Arial"/>
                <a:cs typeface="Arial"/>
              </a:rPr>
              <a:t>Disclaimer</a:t>
            </a: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605"/>
              </a:spcBef>
            </a:pP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Tech Mahindra, herein referred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to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as TechM provide a wide array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of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presentations and reports, with the contributions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of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various  professionals. These presentations and reports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are for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informational purposes and private circulation only and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do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not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constitute </a:t>
            </a:r>
            <a:r>
              <a:rPr sz="900" spc="-15" dirty="0">
                <a:solidFill>
                  <a:srgbClr val="6C6D70"/>
                </a:solidFill>
                <a:latin typeface="Arial"/>
                <a:cs typeface="Arial"/>
              </a:rPr>
              <a:t>an 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offer to buy 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sell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any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securities mentioned therein. They do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not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purport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to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be a complete description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of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the markets conditions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developments referred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to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in the material.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While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utmost care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has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been taken in preparing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the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above,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we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claim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no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responsibility for 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their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accuracy. </a:t>
            </a:r>
            <a:r>
              <a:rPr sz="900" spc="15" dirty="0">
                <a:solidFill>
                  <a:srgbClr val="6C6D70"/>
                </a:solidFill>
                <a:latin typeface="Arial"/>
                <a:cs typeface="Arial"/>
              </a:rPr>
              <a:t>We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shall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not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be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liable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for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any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direct 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indirect losses arising from the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use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thereof and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the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viewers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are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requested </a:t>
            </a:r>
            <a:r>
              <a:rPr sz="900" spc="-15" dirty="0">
                <a:solidFill>
                  <a:srgbClr val="6C6D70"/>
                </a:solidFill>
                <a:latin typeface="Arial"/>
                <a:cs typeface="Arial"/>
              </a:rPr>
              <a:t>to  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use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the information contained herein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at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their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own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risk.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These presentations and reports should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not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be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reproduced, re-circulated,  published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in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any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media, website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otherwise,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in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any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form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manner,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in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part or as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a whole, without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the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express consent in writing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of 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TechM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its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subsidiaries. Any unauthorized use, disclosure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public dissemination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of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information contained herein is prohibited. 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Unless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specifically noted, TechM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is not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responsible for the content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of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these presentations and/or the opinions of the presenters.  Individual situations and local practices and standards may vary,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so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viewers and others utilizing information contained within a  presentation are free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to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adopt differing standards and approaches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as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they see fit. You may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not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repackage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sell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the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presentation.  Products and names mentioned in materials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presentations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are the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property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of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their respective owners and the mention of them  does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not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constitute an endorsement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by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TechM. Information contained </a:t>
            </a:r>
            <a:r>
              <a:rPr sz="900" spc="-10" dirty="0">
                <a:solidFill>
                  <a:srgbClr val="6C6D70"/>
                </a:solidFill>
                <a:latin typeface="Arial"/>
                <a:cs typeface="Arial"/>
              </a:rPr>
              <a:t>in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a presentation hosted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promoted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by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TechM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is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provided “as 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is”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without warranty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of any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kind, either expressed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implied, including any warranty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of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merchantability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fitness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for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a particular 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purpose.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TechM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assumes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no liability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responsibility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for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the contents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of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a presentation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or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the opinions expressed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by the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presenters.  All expressions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of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opinion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are subject to change </a:t>
            </a:r>
            <a:r>
              <a:rPr sz="900" spc="-5" dirty="0">
                <a:solidFill>
                  <a:srgbClr val="6C6D70"/>
                </a:solidFill>
                <a:latin typeface="Arial"/>
                <a:cs typeface="Arial"/>
              </a:rPr>
              <a:t>without</a:t>
            </a:r>
            <a:r>
              <a:rPr sz="900" spc="-50" dirty="0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6C6D70"/>
                </a:solidFill>
                <a:latin typeface="Arial"/>
                <a:cs typeface="Arial"/>
              </a:rPr>
              <a:t>notice.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274" y="6628383"/>
            <a:ext cx="2430780" cy="133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6C6D70"/>
                </a:solidFill>
                <a:latin typeface="Arial"/>
                <a:cs typeface="Arial"/>
              </a:rPr>
              <a:t>Copyright </a:t>
            </a:r>
            <a:r>
              <a:rPr sz="800" dirty="0">
                <a:solidFill>
                  <a:srgbClr val="6C6D70"/>
                </a:solidFill>
                <a:latin typeface="Arial"/>
                <a:cs typeface="Arial"/>
              </a:rPr>
              <a:t>© </a:t>
            </a:r>
            <a:r>
              <a:rPr sz="800" spc="-5" dirty="0">
                <a:solidFill>
                  <a:srgbClr val="6C6D70"/>
                </a:solidFill>
                <a:latin typeface="Arial"/>
                <a:cs typeface="Arial"/>
              </a:rPr>
              <a:t>2015 </a:t>
            </a:r>
            <a:r>
              <a:rPr sz="800" dirty="0">
                <a:solidFill>
                  <a:srgbClr val="6C6D70"/>
                </a:solidFill>
                <a:latin typeface="Arial"/>
                <a:cs typeface="Arial"/>
              </a:rPr>
              <a:t>Tech </a:t>
            </a:r>
            <a:r>
              <a:rPr sz="800" spc="-5" dirty="0">
                <a:solidFill>
                  <a:srgbClr val="6C6D70"/>
                </a:solidFill>
                <a:latin typeface="Arial"/>
                <a:cs typeface="Arial"/>
              </a:rPr>
              <a:t>Mahindra. </a:t>
            </a:r>
            <a:r>
              <a:rPr sz="800" dirty="0">
                <a:solidFill>
                  <a:srgbClr val="6C6D70"/>
                </a:solidFill>
                <a:latin typeface="Arial"/>
                <a:cs typeface="Arial"/>
              </a:rPr>
              <a:t>All rights</a:t>
            </a:r>
            <a:r>
              <a:rPr sz="800" spc="75" dirty="0">
                <a:solidFill>
                  <a:srgbClr val="6C6D7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C6D70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58915" y="476669"/>
            <a:ext cx="2467356" cy="656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4327" y="1515998"/>
            <a:ext cx="206248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6C6D70"/>
                </a:solidFill>
              </a:rPr>
              <a:t>Thank</a:t>
            </a:r>
            <a:r>
              <a:rPr sz="3200" spc="-195" dirty="0">
                <a:solidFill>
                  <a:srgbClr val="6C6D70"/>
                </a:solidFill>
              </a:rPr>
              <a:t> </a:t>
            </a:r>
            <a:r>
              <a:rPr sz="3200" spc="-80" dirty="0">
                <a:solidFill>
                  <a:srgbClr val="6C6D70"/>
                </a:solidFill>
              </a:rPr>
              <a:t>You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CI </a:t>
            </a:r>
            <a:r>
              <a:rPr spc="-10" dirty="0"/>
              <a:t>Workbench </a:t>
            </a:r>
            <a:r>
              <a:rPr dirty="0"/>
              <a:t>Open </a:t>
            </a:r>
            <a:r>
              <a:rPr spc="-5" dirty="0"/>
              <a:t>Source</a:t>
            </a:r>
            <a:r>
              <a:rPr spc="-50" dirty="0"/>
              <a:t> </a:t>
            </a:r>
            <a:r>
              <a:rPr spc="-40" dirty="0"/>
              <a:t>Tools</a:t>
            </a:r>
          </a:p>
        </p:txBody>
      </p:sp>
      <p:sp>
        <p:nvSpPr>
          <p:cNvPr id="4" name="object 4"/>
          <p:cNvSpPr/>
          <p:nvPr/>
        </p:nvSpPr>
        <p:spPr>
          <a:xfrm>
            <a:off x="272795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1500" y="695325"/>
            <a:ext cx="8001000" cy="5705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Continuous </a:t>
            </a:r>
            <a:r>
              <a:rPr dirty="0"/>
              <a:t>Integration -</a:t>
            </a:r>
            <a:r>
              <a:rPr spc="-60" dirty="0"/>
              <a:t> </a:t>
            </a:r>
            <a:r>
              <a:rPr spc="-5" dirty="0"/>
              <a:t>Benefits</a:t>
            </a:r>
          </a:p>
        </p:txBody>
      </p:sp>
      <p:sp>
        <p:nvSpPr>
          <p:cNvPr id="4" name="object 4"/>
          <p:cNvSpPr/>
          <p:nvPr/>
        </p:nvSpPr>
        <p:spPr>
          <a:xfrm>
            <a:off x="307975" y="609600"/>
            <a:ext cx="8455025" cy="5791200"/>
          </a:xfrm>
          <a:custGeom>
            <a:avLst/>
            <a:gdLst/>
            <a:ahLst/>
            <a:cxnLst/>
            <a:rect l="l" t="t" r="r" b="b"/>
            <a:pathLst>
              <a:path w="8455025" h="5791200">
                <a:moveTo>
                  <a:pt x="0" y="5791200"/>
                </a:moveTo>
                <a:lnTo>
                  <a:pt x="8455025" y="5791200"/>
                </a:lnTo>
                <a:lnTo>
                  <a:pt x="8455025" y="0"/>
                </a:lnTo>
                <a:lnTo>
                  <a:pt x="0" y="0"/>
                </a:lnTo>
                <a:lnTo>
                  <a:pt x="0" y="5791200"/>
                </a:lnTo>
                <a:close/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6892" y="649985"/>
            <a:ext cx="8139430" cy="187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80"/>
              </a:lnSpc>
            </a:pPr>
            <a:r>
              <a:rPr sz="1400" b="1" spc="-5" dirty="0">
                <a:latin typeface="Arial"/>
                <a:cs typeface="Arial"/>
              </a:rPr>
              <a:t>Benefits: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ts val="216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Streamlined, consistent and reliable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Builds.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Saves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Easy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scale </a:t>
            </a:r>
            <a:r>
              <a:rPr sz="1800" spc="-10" dirty="0">
                <a:latin typeface="Arial"/>
                <a:cs typeface="Arial"/>
              </a:rPr>
              <a:t>up </a:t>
            </a:r>
            <a:r>
              <a:rPr sz="1800" spc="-5" dirty="0">
                <a:latin typeface="Arial"/>
                <a:cs typeface="Arial"/>
              </a:rPr>
              <a:t>or scale out build components across machines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get more  build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power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Reduced dependency on individual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Immediate Bug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Continuous </a:t>
            </a:r>
            <a:r>
              <a:rPr dirty="0"/>
              <a:t>Integration </a:t>
            </a:r>
            <a:r>
              <a:rPr spc="-5" dirty="0"/>
              <a:t>– </a:t>
            </a:r>
            <a:r>
              <a:rPr spc="-40" dirty="0"/>
              <a:t>Tools</a:t>
            </a:r>
            <a:r>
              <a:rPr spc="-60" dirty="0"/>
              <a:t> </a:t>
            </a:r>
            <a:r>
              <a:rPr spc="-5" dirty="0"/>
              <a:t>Recommended</a:t>
            </a:r>
          </a:p>
        </p:txBody>
      </p:sp>
      <p:sp>
        <p:nvSpPr>
          <p:cNvPr id="4" name="object 4"/>
          <p:cNvSpPr/>
          <p:nvPr/>
        </p:nvSpPr>
        <p:spPr>
          <a:xfrm>
            <a:off x="260604" y="5687567"/>
            <a:ext cx="8534400" cy="758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695" y="5676900"/>
            <a:ext cx="5695188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7975" y="5715000"/>
            <a:ext cx="8439785" cy="663575"/>
          </a:xfrm>
          <a:custGeom>
            <a:avLst/>
            <a:gdLst/>
            <a:ahLst/>
            <a:cxnLst/>
            <a:rect l="l" t="t" r="r" b="b"/>
            <a:pathLst>
              <a:path w="8439785" h="663575">
                <a:moveTo>
                  <a:pt x="0" y="663587"/>
                </a:moveTo>
                <a:lnTo>
                  <a:pt x="8439404" y="663587"/>
                </a:lnTo>
                <a:lnTo>
                  <a:pt x="8439404" y="0"/>
                </a:lnTo>
                <a:lnTo>
                  <a:pt x="0" y="0"/>
                </a:lnTo>
                <a:lnTo>
                  <a:pt x="0" y="663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7975" y="5715000"/>
            <a:ext cx="8439785" cy="663575"/>
          </a:xfrm>
          <a:prstGeom prst="rect">
            <a:avLst/>
          </a:prstGeom>
          <a:ln w="9524">
            <a:solidFill>
              <a:srgbClr val="A2A4A8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234"/>
              </a:spcBef>
            </a:pPr>
            <a:r>
              <a:rPr sz="1600" b="1" spc="-5" dirty="0">
                <a:solidFill>
                  <a:srgbClr val="E21737"/>
                </a:solidFill>
                <a:latin typeface="Calibri"/>
                <a:cs typeface="Calibri"/>
              </a:rPr>
              <a:t>Case Studies : </a:t>
            </a:r>
            <a:r>
              <a:rPr sz="1600" spc="-5" dirty="0">
                <a:latin typeface="Calibri"/>
                <a:cs typeface="Calibri"/>
              </a:rPr>
              <a:t>CITI, Swiss </a:t>
            </a:r>
            <a:r>
              <a:rPr sz="1600" spc="-15" dirty="0">
                <a:latin typeface="Calibri"/>
                <a:cs typeface="Calibri"/>
              </a:rPr>
              <a:t>Re, </a:t>
            </a:r>
            <a:r>
              <a:rPr sz="1600" spc="-5" dirty="0">
                <a:latin typeface="Calibri"/>
                <a:cs typeface="Calibri"/>
              </a:rPr>
              <a:t>D+H, GE, ACRA, </a:t>
            </a:r>
            <a:r>
              <a:rPr sz="1600" spc="-65" dirty="0">
                <a:latin typeface="Calibri"/>
                <a:cs typeface="Calibri"/>
              </a:rPr>
              <a:t>AT&amp;T, </a:t>
            </a:r>
            <a:r>
              <a:rPr sz="1600" spc="-5" dirty="0">
                <a:latin typeface="Calibri"/>
                <a:cs typeface="Calibri"/>
              </a:rPr>
              <a:t>Nissan,</a:t>
            </a:r>
            <a:r>
              <a:rPr sz="1600" spc="1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CMIC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604" y="618744"/>
            <a:ext cx="8534400" cy="50871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6408" y="585216"/>
            <a:ext cx="8691372" cy="24871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7975" y="645794"/>
            <a:ext cx="8439785" cy="4993005"/>
          </a:xfrm>
          <a:custGeom>
            <a:avLst/>
            <a:gdLst/>
            <a:ahLst/>
            <a:cxnLst/>
            <a:rect l="l" t="t" r="r" b="b"/>
            <a:pathLst>
              <a:path w="8439785" h="4993005">
                <a:moveTo>
                  <a:pt x="0" y="4993005"/>
                </a:moveTo>
                <a:lnTo>
                  <a:pt x="8439404" y="4993005"/>
                </a:lnTo>
                <a:lnTo>
                  <a:pt x="8439404" y="0"/>
                </a:lnTo>
                <a:lnTo>
                  <a:pt x="0" y="0"/>
                </a:lnTo>
                <a:lnTo>
                  <a:pt x="0" y="49930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7975" y="645794"/>
            <a:ext cx="8439785" cy="4993005"/>
          </a:xfrm>
          <a:custGeom>
            <a:avLst/>
            <a:gdLst/>
            <a:ahLst/>
            <a:cxnLst/>
            <a:rect l="l" t="t" r="r" b="b"/>
            <a:pathLst>
              <a:path w="8439785" h="4993005">
                <a:moveTo>
                  <a:pt x="0" y="4993005"/>
                </a:moveTo>
                <a:lnTo>
                  <a:pt x="8439404" y="4993005"/>
                </a:lnTo>
                <a:lnTo>
                  <a:pt x="8439404" y="0"/>
                </a:lnTo>
                <a:lnTo>
                  <a:pt x="0" y="0"/>
                </a:lnTo>
                <a:lnTo>
                  <a:pt x="0" y="4993005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125459" y="980440"/>
            <a:ext cx="54292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6892" y="676909"/>
            <a:ext cx="7571740" cy="939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2395"/>
              </a:lnSpc>
              <a:buClr>
                <a:srgbClr val="000000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E21737"/>
                </a:solidFill>
                <a:latin typeface="Calibri"/>
                <a:cs typeface="Calibri"/>
              </a:rPr>
              <a:t>Jenkins </a:t>
            </a:r>
            <a:r>
              <a:rPr sz="2000" dirty="0">
                <a:latin typeface="Arial"/>
                <a:cs typeface="Arial"/>
              </a:rPr>
              <a:t>– </a:t>
            </a:r>
            <a:r>
              <a:rPr sz="2000" dirty="0">
                <a:latin typeface="Calibri"/>
                <a:cs typeface="Calibri"/>
              </a:rPr>
              <a:t>Open </a:t>
            </a:r>
            <a:r>
              <a:rPr sz="2000" spc="-10" dirty="0">
                <a:latin typeface="Calibri"/>
                <a:cs typeface="Calibri"/>
              </a:rPr>
              <a:t>source </a:t>
            </a:r>
            <a:r>
              <a:rPr sz="2000" spc="-5" dirty="0">
                <a:latin typeface="Calibri"/>
                <a:cs typeface="Calibri"/>
              </a:rPr>
              <a:t>CI 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tool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ts val="2395"/>
              </a:lnSpc>
              <a:buClr>
                <a:srgbClr val="000000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E21737"/>
                </a:solidFill>
                <a:latin typeface="Calibri"/>
                <a:cs typeface="Calibri"/>
              </a:rPr>
              <a:t>Scripts </a:t>
            </a:r>
            <a:r>
              <a:rPr sz="2000" b="1" spc="-10" dirty="0">
                <a:solidFill>
                  <a:srgbClr val="E21737"/>
                </a:solidFill>
                <a:latin typeface="Calibri"/>
                <a:cs typeface="Calibri"/>
              </a:rPr>
              <a:t>Automation  </a:t>
            </a:r>
            <a:r>
              <a:rPr sz="2000" b="1" dirty="0">
                <a:solidFill>
                  <a:srgbClr val="E21737"/>
                </a:solidFill>
                <a:latin typeface="Calibri"/>
                <a:cs typeface="Calibri"/>
              </a:rPr>
              <a:t>using </a:t>
            </a:r>
            <a:r>
              <a:rPr sz="2000" b="1" spc="-5" dirty="0">
                <a:solidFill>
                  <a:srgbClr val="E21737"/>
                </a:solidFill>
                <a:latin typeface="Calibri"/>
                <a:cs typeface="Calibri"/>
              </a:rPr>
              <a:t>Shell  Scripts, </a:t>
            </a:r>
            <a:r>
              <a:rPr sz="2000" b="1" spc="-15" dirty="0">
                <a:solidFill>
                  <a:srgbClr val="E21737"/>
                </a:solidFill>
                <a:latin typeface="Calibri"/>
                <a:cs typeface="Calibri"/>
              </a:rPr>
              <a:t>Batch  </a:t>
            </a:r>
            <a:r>
              <a:rPr sz="2000" b="1" spc="-5" dirty="0">
                <a:solidFill>
                  <a:srgbClr val="E21737"/>
                </a:solidFill>
                <a:latin typeface="Calibri"/>
                <a:cs typeface="Calibri"/>
              </a:rPr>
              <a:t>Scripts </a:t>
            </a:r>
            <a:r>
              <a:rPr sz="2000" dirty="0">
                <a:latin typeface="Calibri"/>
                <a:cs typeface="Calibri"/>
              </a:rPr>
              <a:t>–  </a:t>
            </a:r>
            <a:r>
              <a:rPr sz="2000" spc="2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Automating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using simple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scripts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892" y="1590040"/>
            <a:ext cx="8255000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E21737"/>
                </a:solidFill>
                <a:latin typeface="Calibri"/>
                <a:cs typeface="Calibri"/>
              </a:rPr>
              <a:t>Build </a:t>
            </a:r>
            <a:r>
              <a:rPr sz="2000" b="1" spc="-5" dirty="0">
                <a:solidFill>
                  <a:srgbClr val="E21737"/>
                </a:solidFill>
                <a:latin typeface="Calibri"/>
                <a:cs typeface="Calibri"/>
              </a:rPr>
              <a:t>tools </a:t>
            </a:r>
            <a:r>
              <a:rPr sz="2000" b="1" spc="-15" dirty="0">
                <a:solidFill>
                  <a:srgbClr val="E21737"/>
                </a:solidFill>
                <a:latin typeface="Calibri"/>
                <a:cs typeface="Calibri"/>
              </a:rPr>
              <a:t>like </a:t>
            </a:r>
            <a:r>
              <a:rPr sz="2000" b="1" spc="-10" dirty="0">
                <a:solidFill>
                  <a:srgbClr val="E21737"/>
                </a:solidFill>
                <a:latin typeface="Calibri"/>
                <a:cs typeface="Calibri"/>
              </a:rPr>
              <a:t>Maven, Ant </a:t>
            </a:r>
            <a:r>
              <a:rPr sz="2000" b="1" dirty="0">
                <a:solidFill>
                  <a:srgbClr val="E21737"/>
                </a:solidFill>
                <a:latin typeface="Calibri"/>
                <a:cs typeface="Calibri"/>
              </a:rPr>
              <a:t>- </a:t>
            </a:r>
            <a:r>
              <a:rPr sz="2000" dirty="0">
                <a:latin typeface="Calibri"/>
                <a:cs typeface="Calibri"/>
              </a:rPr>
              <a:t>Open </a:t>
            </a:r>
            <a:r>
              <a:rPr sz="2000" spc="-10" dirty="0">
                <a:latin typeface="Calibri"/>
                <a:cs typeface="Calibri"/>
              </a:rPr>
              <a:t>source tools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managing </a:t>
            </a:r>
            <a:r>
              <a:rPr sz="2000" spc="-5" dirty="0">
                <a:latin typeface="Calibri"/>
                <a:cs typeface="Calibri"/>
              </a:rPr>
              <a:t>build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structure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792" y="1894840"/>
            <a:ext cx="7937500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08430" algn="l"/>
                <a:tab pos="2042795" algn="l"/>
                <a:tab pos="2519680" algn="l"/>
                <a:tab pos="2762250" algn="l"/>
                <a:tab pos="3949700" algn="l"/>
                <a:tab pos="4331970" algn="l"/>
                <a:tab pos="5013325" algn="l"/>
                <a:tab pos="5638165" algn="l"/>
                <a:tab pos="6551295" algn="l"/>
              </a:tabLst>
            </a:pPr>
            <a:r>
              <a:rPr sz="2000" b="1" spc="-5" dirty="0">
                <a:solidFill>
                  <a:srgbClr val="E21737"/>
                </a:solidFill>
                <a:latin typeface="Calibri"/>
                <a:cs typeface="Calibri"/>
              </a:rPr>
              <a:t>Subversion,	</a:t>
            </a:r>
            <a:r>
              <a:rPr sz="2000" b="1" spc="-10" dirty="0">
                <a:solidFill>
                  <a:srgbClr val="E21737"/>
                </a:solidFill>
                <a:latin typeface="Calibri"/>
                <a:cs typeface="Calibri"/>
              </a:rPr>
              <a:t>CVS,	Git	</a:t>
            </a:r>
            <a:r>
              <a:rPr sz="2000" dirty="0">
                <a:latin typeface="Calibri"/>
                <a:cs typeface="Calibri"/>
              </a:rPr>
              <a:t>-	</a:t>
            </a:r>
            <a:r>
              <a:rPr sz="2000" spc="-5" dirty="0">
                <a:latin typeface="Calibri"/>
                <a:cs typeface="Calibri"/>
              </a:rPr>
              <a:t>Capability	</a:t>
            </a:r>
            <a:r>
              <a:rPr sz="2000" spc="-15" dirty="0">
                <a:latin typeface="Calibri"/>
                <a:cs typeface="Calibri"/>
              </a:rPr>
              <a:t>to	work	</a:t>
            </a:r>
            <a:r>
              <a:rPr sz="2000" spc="-5" dirty="0">
                <a:latin typeface="Calibri"/>
                <a:cs typeface="Calibri"/>
              </a:rPr>
              <a:t>with	</a:t>
            </a:r>
            <a:r>
              <a:rPr sz="2000" spc="-10" dirty="0">
                <a:latin typeface="Calibri"/>
                <a:cs typeface="Calibri"/>
              </a:rPr>
              <a:t>various	configuration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management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38637" y="762038"/>
            <a:ext cx="196430" cy="1964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14360" y="1502219"/>
            <a:ext cx="353314" cy="153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53400" y="1502219"/>
            <a:ext cx="343496" cy="153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95928" y="2283701"/>
            <a:ext cx="170827" cy="170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09544" y="2285961"/>
            <a:ext cx="231279" cy="1693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CI</a:t>
            </a:r>
            <a:r>
              <a:rPr spc="-135" dirty="0"/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272795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838200"/>
            <a:ext cx="8077200" cy="533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Aspects </a:t>
            </a:r>
            <a:r>
              <a:rPr dirty="0"/>
              <a:t>of</a:t>
            </a:r>
            <a:r>
              <a:rPr spc="-60" dirty="0"/>
              <a:t> </a:t>
            </a:r>
            <a:r>
              <a:rPr spc="-10" dirty="0"/>
              <a:t>CI</a:t>
            </a:r>
          </a:p>
        </p:txBody>
      </p:sp>
      <p:sp>
        <p:nvSpPr>
          <p:cNvPr id="4" name="object 4"/>
          <p:cNvSpPr/>
          <p:nvPr/>
        </p:nvSpPr>
        <p:spPr>
          <a:xfrm>
            <a:off x="272795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7272" y="1017777"/>
            <a:ext cx="5748655" cy="808355"/>
          </a:xfrm>
          <a:custGeom>
            <a:avLst/>
            <a:gdLst/>
            <a:ahLst/>
            <a:cxnLst/>
            <a:rect l="l" t="t" r="r" b="b"/>
            <a:pathLst>
              <a:path w="5748655" h="808355">
                <a:moveTo>
                  <a:pt x="5613781" y="0"/>
                </a:moveTo>
                <a:lnTo>
                  <a:pt x="0" y="0"/>
                </a:lnTo>
                <a:lnTo>
                  <a:pt x="0" y="808101"/>
                </a:lnTo>
                <a:lnTo>
                  <a:pt x="5613781" y="808101"/>
                </a:lnTo>
                <a:lnTo>
                  <a:pt x="5656372" y="801232"/>
                </a:lnTo>
                <a:lnTo>
                  <a:pt x="5693362" y="782111"/>
                </a:lnTo>
                <a:lnTo>
                  <a:pt x="5722530" y="752962"/>
                </a:lnTo>
                <a:lnTo>
                  <a:pt x="5741658" y="716010"/>
                </a:lnTo>
                <a:lnTo>
                  <a:pt x="5748528" y="673481"/>
                </a:lnTo>
                <a:lnTo>
                  <a:pt x="5748528" y="134620"/>
                </a:lnTo>
                <a:lnTo>
                  <a:pt x="5741658" y="92090"/>
                </a:lnTo>
                <a:lnTo>
                  <a:pt x="5722530" y="55138"/>
                </a:lnTo>
                <a:lnTo>
                  <a:pt x="5693362" y="25989"/>
                </a:lnTo>
                <a:lnTo>
                  <a:pt x="5656372" y="6868"/>
                </a:lnTo>
                <a:lnTo>
                  <a:pt x="5613781" y="0"/>
                </a:lnTo>
                <a:close/>
              </a:path>
            </a:pathLst>
          </a:custGeom>
          <a:solidFill>
            <a:srgbClr val="E0E1E2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7272" y="1017777"/>
            <a:ext cx="5748655" cy="808355"/>
          </a:xfrm>
          <a:custGeom>
            <a:avLst/>
            <a:gdLst/>
            <a:ahLst/>
            <a:cxnLst/>
            <a:rect l="l" t="t" r="r" b="b"/>
            <a:pathLst>
              <a:path w="5748655" h="808355">
                <a:moveTo>
                  <a:pt x="5748528" y="134620"/>
                </a:moveTo>
                <a:lnTo>
                  <a:pt x="5748528" y="673481"/>
                </a:lnTo>
                <a:lnTo>
                  <a:pt x="5741658" y="716010"/>
                </a:lnTo>
                <a:lnTo>
                  <a:pt x="5722530" y="752962"/>
                </a:lnTo>
                <a:lnTo>
                  <a:pt x="5693362" y="782111"/>
                </a:lnTo>
                <a:lnTo>
                  <a:pt x="5656372" y="801232"/>
                </a:lnTo>
                <a:lnTo>
                  <a:pt x="5613781" y="808101"/>
                </a:lnTo>
                <a:lnTo>
                  <a:pt x="0" y="808101"/>
                </a:lnTo>
                <a:lnTo>
                  <a:pt x="0" y="0"/>
                </a:lnTo>
                <a:lnTo>
                  <a:pt x="5613781" y="0"/>
                </a:lnTo>
                <a:lnTo>
                  <a:pt x="5656372" y="6868"/>
                </a:lnTo>
                <a:lnTo>
                  <a:pt x="5693362" y="25989"/>
                </a:lnTo>
                <a:lnTo>
                  <a:pt x="5722530" y="55138"/>
                </a:lnTo>
                <a:lnTo>
                  <a:pt x="5741658" y="92090"/>
                </a:lnTo>
                <a:lnTo>
                  <a:pt x="5748528" y="134620"/>
                </a:lnTo>
                <a:close/>
              </a:path>
            </a:pathLst>
          </a:custGeom>
          <a:ln w="25400">
            <a:solidFill>
              <a:srgbClr val="E0E1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92729" y="1170178"/>
            <a:ext cx="5240655" cy="511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ts val="1250"/>
              </a:lnSpc>
              <a:buChar char="•"/>
              <a:tabLst>
                <a:tab pos="127000" algn="l"/>
              </a:tabLst>
            </a:pP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source code repository is a </a:t>
            </a:r>
            <a:r>
              <a:rPr sz="1200" dirty="0">
                <a:latin typeface="Arial"/>
                <a:cs typeface="Arial"/>
              </a:rPr>
              <a:t>file </a:t>
            </a:r>
            <a:r>
              <a:rPr sz="1200" spc="-5" dirty="0">
                <a:latin typeface="Arial"/>
                <a:cs typeface="Arial"/>
              </a:rPr>
              <a:t>archive and </a:t>
            </a:r>
            <a:r>
              <a:rPr sz="1200" spc="-10" dirty="0">
                <a:latin typeface="Arial"/>
                <a:cs typeface="Arial"/>
              </a:rPr>
              <a:t>web </a:t>
            </a:r>
            <a:r>
              <a:rPr sz="1200" spc="-5" dirty="0">
                <a:latin typeface="Arial"/>
                <a:cs typeface="Arial"/>
              </a:rPr>
              <a:t>hosting </a:t>
            </a:r>
            <a:r>
              <a:rPr sz="1200" dirty="0">
                <a:latin typeface="Arial"/>
                <a:cs typeface="Arial"/>
              </a:rPr>
              <a:t>facility </a:t>
            </a:r>
            <a:r>
              <a:rPr sz="1200" spc="-5" dirty="0">
                <a:latin typeface="Arial"/>
                <a:cs typeface="Arial"/>
              </a:rPr>
              <a:t>and file  are </a:t>
            </a:r>
            <a:r>
              <a:rPr sz="1200" spc="-10" dirty="0">
                <a:latin typeface="Arial"/>
                <a:cs typeface="Arial"/>
              </a:rPr>
              <a:t>viewed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accessed </a:t>
            </a:r>
            <a:r>
              <a:rPr sz="1200" spc="-5" dirty="0">
                <a:latin typeface="Arial"/>
                <a:cs typeface="Arial"/>
              </a:rPr>
              <a:t>publicly </a:t>
            </a:r>
            <a:r>
              <a:rPr sz="1200" dirty="0">
                <a:latin typeface="Arial"/>
                <a:cs typeface="Arial"/>
              </a:rPr>
              <a:t>or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privately.</a:t>
            </a:r>
            <a:endParaRPr sz="1200">
              <a:latin typeface="Arial"/>
              <a:cs typeface="Arial"/>
            </a:endParaRPr>
          </a:p>
          <a:p>
            <a:pPr marL="169545" indent="-156845">
              <a:lnSpc>
                <a:spcPct val="100000"/>
              </a:lnSpc>
              <a:buFont typeface="Arial"/>
              <a:buChar char="•"/>
              <a:tabLst>
                <a:tab pos="170180" algn="l"/>
              </a:tabLst>
            </a:pPr>
            <a:r>
              <a:rPr sz="1200" b="1" spc="-15" dirty="0">
                <a:latin typeface="Arial"/>
                <a:cs typeface="Arial"/>
              </a:rPr>
              <a:t>Tools: </a:t>
            </a:r>
            <a:r>
              <a:rPr sz="1200" dirty="0">
                <a:latin typeface="Arial"/>
                <a:cs typeface="Arial"/>
              </a:rPr>
              <a:t>CVS, SVN,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GIT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787" y="916686"/>
            <a:ext cx="1871980" cy="1010285"/>
          </a:xfrm>
          <a:custGeom>
            <a:avLst/>
            <a:gdLst/>
            <a:ahLst/>
            <a:cxnLst/>
            <a:rect l="l" t="t" r="r" b="b"/>
            <a:pathLst>
              <a:path w="1871980" h="1010285">
                <a:moveTo>
                  <a:pt x="1703082" y="0"/>
                </a:moveTo>
                <a:lnTo>
                  <a:pt x="168376" y="0"/>
                </a:lnTo>
                <a:lnTo>
                  <a:pt x="123616" y="6018"/>
                </a:lnTo>
                <a:lnTo>
                  <a:pt x="83394" y="23001"/>
                </a:lnTo>
                <a:lnTo>
                  <a:pt x="49317" y="49339"/>
                </a:lnTo>
                <a:lnTo>
                  <a:pt x="22988" y="83424"/>
                </a:lnTo>
                <a:lnTo>
                  <a:pt x="6014" y="123648"/>
                </a:lnTo>
                <a:lnTo>
                  <a:pt x="0" y="168401"/>
                </a:lnTo>
                <a:lnTo>
                  <a:pt x="0" y="841883"/>
                </a:lnTo>
                <a:lnTo>
                  <a:pt x="6014" y="886636"/>
                </a:lnTo>
                <a:lnTo>
                  <a:pt x="22988" y="926860"/>
                </a:lnTo>
                <a:lnTo>
                  <a:pt x="49317" y="960945"/>
                </a:lnTo>
                <a:lnTo>
                  <a:pt x="83394" y="987283"/>
                </a:lnTo>
                <a:lnTo>
                  <a:pt x="123616" y="1004266"/>
                </a:lnTo>
                <a:lnTo>
                  <a:pt x="168376" y="1010285"/>
                </a:lnTo>
                <a:lnTo>
                  <a:pt x="1703082" y="1010285"/>
                </a:lnTo>
                <a:lnTo>
                  <a:pt x="1747836" y="1004266"/>
                </a:lnTo>
                <a:lnTo>
                  <a:pt x="1788059" y="987283"/>
                </a:lnTo>
                <a:lnTo>
                  <a:pt x="1822145" y="960945"/>
                </a:lnTo>
                <a:lnTo>
                  <a:pt x="1848483" y="926860"/>
                </a:lnTo>
                <a:lnTo>
                  <a:pt x="1865466" y="886636"/>
                </a:lnTo>
                <a:lnTo>
                  <a:pt x="1871484" y="841883"/>
                </a:lnTo>
                <a:lnTo>
                  <a:pt x="1871484" y="168401"/>
                </a:lnTo>
                <a:lnTo>
                  <a:pt x="1865466" y="123648"/>
                </a:lnTo>
                <a:lnTo>
                  <a:pt x="1848483" y="83424"/>
                </a:lnTo>
                <a:lnTo>
                  <a:pt x="1822145" y="49339"/>
                </a:lnTo>
                <a:lnTo>
                  <a:pt x="1788059" y="23001"/>
                </a:lnTo>
                <a:lnTo>
                  <a:pt x="1747836" y="6018"/>
                </a:lnTo>
                <a:lnTo>
                  <a:pt x="1703082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787" y="916686"/>
            <a:ext cx="1871980" cy="1010285"/>
          </a:xfrm>
          <a:custGeom>
            <a:avLst/>
            <a:gdLst/>
            <a:ahLst/>
            <a:cxnLst/>
            <a:rect l="l" t="t" r="r" b="b"/>
            <a:pathLst>
              <a:path w="1871980" h="1010285">
                <a:moveTo>
                  <a:pt x="0" y="168401"/>
                </a:moveTo>
                <a:lnTo>
                  <a:pt x="6014" y="123648"/>
                </a:lnTo>
                <a:lnTo>
                  <a:pt x="22988" y="83424"/>
                </a:lnTo>
                <a:lnTo>
                  <a:pt x="49317" y="49339"/>
                </a:lnTo>
                <a:lnTo>
                  <a:pt x="83394" y="23001"/>
                </a:lnTo>
                <a:lnTo>
                  <a:pt x="123616" y="6018"/>
                </a:lnTo>
                <a:lnTo>
                  <a:pt x="168376" y="0"/>
                </a:lnTo>
                <a:lnTo>
                  <a:pt x="1703082" y="0"/>
                </a:lnTo>
                <a:lnTo>
                  <a:pt x="1747836" y="6018"/>
                </a:lnTo>
                <a:lnTo>
                  <a:pt x="1788059" y="23001"/>
                </a:lnTo>
                <a:lnTo>
                  <a:pt x="1822145" y="49339"/>
                </a:lnTo>
                <a:lnTo>
                  <a:pt x="1848483" y="83424"/>
                </a:lnTo>
                <a:lnTo>
                  <a:pt x="1865466" y="123648"/>
                </a:lnTo>
                <a:lnTo>
                  <a:pt x="1871484" y="168401"/>
                </a:lnTo>
                <a:lnTo>
                  <a:pt x="1871484" y="841883"/>
                </a:lnTo>
                <a:lnTo>
                  <a:pt x="1865466" y="886636"/>
                </a:lnTo>
                <a:lnTo>
                  <a:pt x="1848483" y="926860"/>
                </a:lnTo>
                <a:lnTo>
                  <a:pt x="1822145" y="960945"/>
                </a:lnTo>
                <a:lnTo>
                  <a:pt x="1788059" y="987283"/>
                </a:lnTo>
                <a:lnTo>
                  <a:pt x="1747836" y="1004266"/>
                </a:lnTo>
                <a:lnTo>
                  <a:pt x="1703082" y="1010285"/>
                </a:lnTo>
                <a:lnTo>
                  <a:pt x="168376" y="1010285"/>
                </a:lnTo>
                <a:lnTo>
                  <a:pt x="123616" y="1004266"/>
                </a:lnTo>
                <a:lnTo>
                  <a:pt x="83394" y="987283"/>
                </a:lnTo>
                <a:lnTo>
                  <a:pt x="49317" y="960945"/>
                </a:lnTo>
                <a:lnTo>
                  <a:pt x="22988" y="926860"/>
                </a:lnTo>
                <a:lnTo>
                  <a:pt x="6014" y="886636"/>
                </a:lnTo>
                <a:lnTo>
                  <a:pt x="0" y="841883"/>
                </a:lnTo>
                <a:lnTo>
                  <a:pt x="0" y="16840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83081" y="1210817"/>
            <a:ext cx="1276985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25" marR="5080" indent="-99060">
              <a:lnSpc>
                <a:spcPts val="166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6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Code 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57272" y="2078482"/>
            <a:ext cx="5748655" cy="808355"/>
          </a:xfrm>
          <a:custGeom>
            <a:avLst/>
            <a:gdLst/>
            <a:ahLst/>
            <a:cxnLst/>
            <a:rect l="l" t="t" r="r" b="b"/>
            <a:pathLst>
              <a:path w="5748655" h="808355">
                <a:moveTo>
                  <a:pt x="5613781" y="0"/>
                </a:moveTo>
                <a:lnTo>
                  <a:pt x="0" y="0"/>
                </a:lnTo>
                <a:lnTo>
                  <a:pt x="0" y="808227"/>
                </a:lnTo>
                <a:lnTo>
                  <a:pt x="5613781" y="808227"/>
                </a:lnTo>
                <a:lnTo>
                  <a:pt x="5656372" y="801358"/>
                </a:lnTo>
                <a:lnTo>
                  <a:pt x="5693362" y="782230"/>
                </a:lnTo>
                <a:lnTo>
                  <a:pt x="5722530" y="753062"/>
                </a:lnTo>
                <a:lnTo>
                  <a:pt x="5741658" y="716072"/>
                </a:lnTo>
                <a:lnTo>
                  <a:pt x="5748528" y="673480"/>
                </a:lnTo>
                <a:lnTo>
                  <a:pt x="5748528" y="134746"/>
                </a:lnTo>
                <a:lnTo>
                  <a:pt x="5741658" y="92155"/>
                </a:lnTo>
                <a:lnTo>
                  <a:pt x="5722530" y="55165"/>
                </a:lnTo>
                <a:lnTo>
                  <a:pt x="5693362" y="25997"/>
                </a:lnTo>
                <a:lnTo>
                  <a:pt x="5656372" y="6869"/>
                </a:lnTo>
                <a:lnTo>
                  <a:pt x="5613781" y="0"/>
                </a:lnTo>
                <a:close/>
              </a:path>
            </a:pathLst>
          </a:custGeom>
          <a:solidFill>
            <a:srgbClr val="DCE9E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7272" y="2078482"/>
            <a:ext cx="5748655" cy="808355"/>
          </a:xfrm>
          <a:custGeom>
            <a:avLst/>
            <a:gdLst/>
            <a:ahLst/>
            <a:cxnLst/>
            <a:rect l="l" t="t" r="r" b="b"/>
            <a:pathLst>
              <a:path w="5748655" h="808355">
                <a:moveTo>
                  <a:pt x="5748528" y="134746"/>
                </a:moveTo>
                <a:lnTo>
                  <a:pt x="5748528" y="673480"/>
                </a:lnTo>
                <a:lnTo>
                  <a:pt x="5741658" y="716072"/>
                </a:lnTo>
                <a:lnTo>
                  <a:pt x="5722530" y="753062"/>
                </a:lnTo>
                <a:lnTo>
                  <a:pt x="5693362" y="782230"/>
                </a:lnTo>
                <a:lnTo>
                  <a:pt x="5656372" y="801358"/>
                </a:lnTo>
                <a:lnTo>
                  <a:pt x="5613781" y="808227"/>
                </a:lnTo>
                <a:lnTo>
                  <a:pt x="0" y="808227"/>
                </a:lnTo>
                <a:lnTo>
                  <a:pt x="0" y="0"/>
                </a:lnTo>
                <a:lnTo>
                  <a:pt x="5613781" y="0"/>
                </a:lnTo>
                <a:lnTo>
                  <a:pt x="5656372" y="6869"/>
                </a:lnTo>
                <a:lnTo>
                  <a:pt x="5693362" y="25997"/>
                </a:lnTo>
                <a:lnTo>
                  <a:pt x="5722530" y="55165"/>
                </a:lnTo>
                <a:lnTo>
                  <a:pt x="5741658" y="92155"/>
                </a:lnTo>
                <a:lnTo>
                  <a:pt x="5748528" y="134746"/>
                </a:lnTo>
                <a:close/>
              </a:path>
            </a:pathLst>
          </a:custGeom>
          <a:ln w="25400">
            <a:solidFill>
              <a:srgbClr val="DCE9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92729" y="2152106"/>
            <a:ext cx="5241290" cy="66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 algn="just">
              <a:lnSpc>
                <a:spcPct val="86200"/>
              </a:lnSpc>
              <a:buChar char="•"/>
              <a:tabLst>
                <a:tab pos="127000" algn="l"/>
              </a:tabLst>
            </a:pPr>
            <a:r>
              <a:rPr sz="1200" spc="-5" dirty="0">
                <a:latin typeface="Arial"/>
                <a:cs typeface="Arial"/>
              </a:rPr>
              <a:t>Build automation is the process of automating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creation of a software  build and the associated processes including </a:t>
            </a:r>
            <a:r>
              <a:rPr sz="1200" dirty="0">
                <a:latin typeface="Arial"/>
                <a:cs typeface="Arial"/>
              </a:rPr>
              <a:t>- </a:t>
            </a:r>
            <a:r>
              <a:rPr sz="1200" spc="-5" dirty="0">
                <a:latin typeface="Arial"/>
                <a:cs typeface="Arial"/>
              </a:rPr>
              <a:t>compiling computer </a:t>
            </a:r>
            <a:r>
              <a:rPr sz="1200" dirty="0">
                <a:latin typeface="Arial"/>
                <a:cs typeface="Arial"/>
              </a:rPr>
              <a:t>source  </a:t>
            </a:r>
            <a:r>
              <a:rPr sz="1200" spc="-5" dirty="0">
                <a:latin typeface="Arial"/>
                <a:cs typeface="Arial"/>
              </a:rPr>
              <a:t>code </a:t>
            </a:r>
            <a:r>
              <a:rPr sz="1200" dirty="0">
                <a:latin typeface="Arial"/>
                <a:cs typeface="Arial"/>
              </a:rPr>
              <a:t>into binary code, </a:t>
            </a:r>
            <a:r>
              <a:rPr sz="1200" spc="-5" dirty="0">
                <a:latin typeface="Arial"/>
                <a:cs typeface="Arial"/>
              </a:rPr>
              <a:t>packaging </a:t>
            </a:r>
            <a:r>
              <a:rPr sz="1200" dirty="0">
                <a:latin typeface="Arial"/>
                <a:cs typeface="Arial"/>
              </a:rPr>
              <a:t>binary code, </a:t>
            </a:r>
            <a:r>
              <a:rPr sz="1200" spc="-5" dirty="0">
                <a:latin typeface="Arial"/>
                <a:cs typeface="Arial"/>
              </a:rPr>
              <a:t>and running </a:t>
            </a:r>
            <a:r>
              <a:rPr sz="1200" dirty="0">
                <a:latin typeface="Arial"/>
                <a:cs typeface="Arial"/>
              </a:rPr>
              <a:t>automated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tests</a:t>
            </a:r>
            <a:endParaRPr sz="1200">
              <a:latin typeface="Arial"/>
              <a:cs typeface="Arial"/>
            </a:endParaRPr>
          </a:p>
          <a:p>
            <a:pPr marL="127000" indent="-1143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27000" algn="l"/>
              </a:tabLst>
            </a:pPr>
            <a:r>
              <a:rPr sz="1200" b="1" spc="-15" dirty="0">
                <a:latin typeface="Arial"/>
                <a:cs typeface="Arial"/>
              </a:rPr>
              <a:t>Tools: </a:t>
            </a:r>
            <a:r>
              <a:rPr sz="1200" spc="-5" dirty="0">
                <a:latin typeface="Arial"/>
                <a:cs typeface="Arial"/>
              </a:rPr>
              <a:t>Scripts, </a:t>
            </a:r>
            <a:r>
              <a:rPr sz="1200" dirty="0">
                <a:latin typeface="Arial"/>
                <a:cs typeface="Arial"/>
              </a:rPr>
              <a:t>Ant,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Maven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5787" y="1977389"/>
            <a:ext cx="1871980" cy="1010285"/>
          </a:xfrm>
          <a:custGeom>
            <a:avLst/>
            <a:gdLst/>
            <a:ahLst/>
            <a:cxnLst/>
            <a:rect l="l" t="t" r="r" b="b"/>
            <a:pathLst>
              <a:path w="1871980" h="1010285">
                <a:moveTo>
                  <a:pt x="1703082" y="0"/>
                </a:moveTo>
                <a:lnTo>
                  <a:pt x="168376" y="0"/>
                </a:lnTo>
                <a:lnTo>
                  <a:pt x="123616" y="6018"/>
                </a:lnTo>
                <a:lnTo>
                  <a:pt x="83394" y="23001"/>
                </a:lnTo>
                <a:lnTo>
                  <a:pt x="49317" y="49339"/>
                </a:lnTo>
                <a:lnTo>
                  <a:pt x="22988" y="83424"/>
                </a:lnTo>
                <a:lnTo>
                  <a:pt x="6014" y="123648"/>
                </a:lnTo>
                <a:lnTo>
                  <a:pt x="0" y="168401"/>
                </a:lnTo>
                <a:lnTo>
                  <a:pt x="0" y="841883"/>
                </a:lnTo>
                <a:lnTo>
                  <a:pt x="6014" y="886636"/>
                </a:lnTo>
                <a:lnTo>
                  <a:pt x="22988" y="926860"/>
                </a:lnTo>
                <a:lnTo>
                  <a:pt x="49317" y="960945"/>
                </a:lnTo>
                <a:lnTo>
                  <a:pt x="83394" y="987283"/>
                </a:lnTo>
                <a:lnTo>
                  <a:pt x="123616" y="1004266"/>
                </a:lnTo>
                <a:lnTo>
                  <a:pt x="168376" y="1010285"/>
                </a:lnTo>
                <a:lnTo>
                  <a:pt x="1703082" y="1010285"/>
                </a:lnTo>
                <a:lnTo>
                  <a:pt x="1747836" y="1004266"/>
                </a:lnTo>
                <a:lnTo>
                  <a:pt x="1788059" y="987283"/>
                </a:lnTo>
                <a:lnTo>
                  <a:pt x="1822145" y="960945"/>
                </a:lnTo>
                <a:lnTo>
                  <a:pt x="1848483" y="926860"/>
                </a:lnTo>
                <a:lnTo>
                  <a:pt x="1865466" y="886636"/>
                </a:lnTo>
                <a:lnTo>
                  <a:pt x="1871484" y="841883"/>
                </a:lnTo>
                <a:lnTo>
                  <a:pt x="1871484" y="168401"/>
                </a:lnTo>
                <a:lnTo>
                  <a:pt x="1865466" y="123648"/>
                </a:lnTo>
                <a:lnTo>
                  <a:pt x="1848483" y="83424"/>
                </a:lnTo>
                <a:lnTo>
                  <a:pt x="1822145" y="49339"/>
                </a:lnTo>
                <a:lnTo>
                  <a:pt x="1788059" y="23001"/>
                </a:lnTo>
                <a:lnTo>
                  <a:pt x="1747836" y="6018"/>
                </a:lnTo>
                <a:lnTo>
                  <a:pt x="1703082" y="0"/>
                </a:lnTo>
                <a:close/>
              </a:path>
            </a:pathLst>
          </a:custGeom>
          <a:solidFill>
            <a:srgbClr val="89B8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5787" y="1977389"/>
            <a:ext cx="1871980" cy="1010285"/>
          </a:xfrm>
          <a:custGeom>
            <a:avLst/>
            <a:gdLst/>
            <a:ahLst/>
            <a:cxnLst/>
            <a:rect l="l" t="t" r="r" b="b"/>
            <a:pathLst>
              <a:path w="1871980" h="1010285">
                <a:moveTo>
                  <a:pt x="0" y="168401"/>
                </a:moveTo>
                <a:lnTo>
                  <a:pt x="6014" y="123648"/>
                </a:lnTo>
                <a:lnTo>
                  <a:pt x="22988" y="83424"/>
                </a:lnTo>
                <a:lnTo>
                  <a:pt x="49317" y="49339"/>
                </a:lnTo>
                <a:lnTo>
                  <a:pt x="83394" y="23001"/>
                </a:lnTo>
                <a:lnTo>
                  <a:pt x="123616" y="6018"/>
                </a:lnTo>
                <a:lnTo>
                  <a:pt x="168376" y="0"/>
                </a:lnTo>
                <a:lnTo>
                  <a:pt x="1703082" y="0"/>
                </a:lnTo>
                <a:lnTo>
                  <a:pt x="1747836" y="6018"/>
                </a:lnTo>
                <a:lnTo>
                  <a:pt x="1788059" y="23001"/>
                </a:lnTo>
                <a:lnTo>
                  <a:pt x="1822145" y="49339"/>
                </a:lnTo>
                <a:lnTo>
                  <a:pt x="1848483" y="83424"/>
                </a:lnTo>
                <a:lnTo>
                  <a:pt x="1865466" y="123648"/>
                </a:lnTo>
                <a:lnTo>
                  <a:pt x="1871484" y="168401"/>
                </a:lnTo>
                <a:lnTo>
                  <a:pt x="1871484" y="841883"/>
                </a:lnTo>
                <a:lnTo>
                  <a:pt x="1865466" y="886636"/>
                </a:lnTo>
                <a:lnTo>
                  <a:pt x="1848483" y="926860"/>
                </a:lnTo>
                <a:lnTo>
                  <a:pt x="1822145" y="960945"/>
                </a:lnTo>
                <a:lnTo>
                  <a:pt x="1788059" y="987283"/>
                </a:lnTo>
                <a:lnTo>
                  <a:pt x="1747836" y="1004266"/>
                </a:lnTo>
                <a:lnTo>
                  <a:pt x="1703082" y="1010285"/>
                </a:lnTo>
                <a:lnTo>
                  <a:pt x="168376" y="1010285"/>
                </a:lnTo>
                <a:lnTo>
                  <a:pt x="123616" y="1004266"/>
                </a:lnTo>
                <a:lnTo>
                  <a:pt x="83394" y="987283"/>
                </a:lnTo>
                <a:lnTo>
                  <a:pt x="49317" y="960945"/>
                </a:lnTo>
                <a:lnTo>
                  <a:pt x="22988" y="926860"/>
                </a:lnTo>
                <a:lnTo>
                  <a:pt x="6014" y="886636"/>
                </a:lnTo>
                <a:lnTo>
                  <a:pt x="0" y="841883"/>
                </a:lnTo>
                <a:lnTo>
                  <a:pt x="0" y="16840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7153" y="2342515"/>
            <a:ext cx="164846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Automated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57272" y="3139185"/>
            <a:ext cx="5748655" cy="808355"/>
          </a:xfrm>
          <a:custGeom>
            <a:avLst/>
            <a:gdLst/>
            <a:ahLst/>
            <a:cxnLst/>
            <a:rect l="l" t="t" r="r" b="b"/>
            <a:pathLst>
              <a:path w="5748655" h="808354">
                <a:moveTo>
                  <a:pt x="5613781" y="0"/>
                </a:moveTo>
                <a:lnTo>
                  <a:pt x="0" y="0"/>
                </a:lnTo>
                <a:lnTo>
                  <a:pt x="0" y="808227"/>
                </a:lnTo>
                <a:lnTo>
                  <a:pt x="5613781" y="808227"/>
                </a:lnTo>
                <a:lnTo>
                  <a:pt x="5656372" y="801358"/>
                </a:lnTo>
                <a:lnTo>
                  <a:pt x="5693362" y="782230"/>
                </a:lnTo>
                <a:lnTo>
                  <a:pt x="5722530" y="753062"/>
                </a:lnTo>
                <a:lnTo>
                  <a:pt x="5741658" y="716072"/>
                </a:lnTo>
                <a:lnTo>
                  <a:pt x="5748528" y="673481"/>
                </a:lnTo>
                <a:lnTo>
                  <a:pt x="5748528" y="134747"/>
                </a:lnTo>
                <a:lnTo>
                  <a:pt x="5741658" y="92155"/>
                </a:lnTo>
                <a:lnTo>
                  <a:pt x="5722530" y="55165"/>
                </a:lnTo>
                <a:lnTo>
                  <a:pt x="5693362" y="25997"/>
                </a:lnTo>
                <a:lnTo>
                  <a:pt x="5656372" y="6869"/>
                </a:lnTo>
                <a:lnTo>
                  <a:pt x="5613781" y="0"/>
                </a:lnTo>
                <a:close/>
              </a:path>
            </a:pathLst>
          </a:custGeom>
          <a:solidFill>
            <a:srgbClr val="D6EED5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7272" y="3139185"/>
            <a:ext cx="5748655" cy="808355"/>
          </a:xfrm>
          <a:custGeom>
            <a:avLst/>
            <a:gdLst/>
            <a:ahLst/>
            <a:cxnLst/>
            <a:rect l="l" t="t" r="r" b="b"/>
            <a:pathLst>
              <a:path w="5748655" h="808354">
                <a:moveTo>
                  <a:pt x="5748528" y="134747"/>
                </a:moveTo>
                <a:lnTo>
                  <a:pt x="5748528" y="673481"/>
                </a:lnTo>
                <a:lnTo>
                  <a:pt x="5741658" y="716072"/>
                </a:lnTo>
                <a:lnTo>
                  <a:pt x="5722530" y="753062"/>
                </a:lnTo>
                <a:lnTo>
                  <a:pt x="5693362" y="782230"/>
                </a:lnTo>
                <a:lnTo>
                  <a:pt x="5656372" y="801358"/>
                </a:lnTo>
                <a:lnTo>
                  <a:pt x="5613781" y="808227"/>
                </a:lnTo>
                <a:lnTo>
                  <a:pt x="0" y="808227"/>
                </a:lnTo>
                <a:lnTo>
                  <a:pt x="0" y="0"/>
                </a:lnTo>
                <a:lnTo>
                  <a:pt x="5613781" y="0"/>
                </a:lnTo>
                <a:lnTo>
                  <a:pt x="5656372" y="6869"/>
                </a:lnTo>
                <a:lnTo>
                  <a:pt x="5693362" y="25997"/>
                </a:lnTo>
                <a:lnTo>
                  <a:pt x="5722530" y="55165"/>
                </a:lnTo>
                <a:lnTo>
                  <a:pt x="5741658" y="92155"/>
                </a:lnTo>
                <a:lnTo>
                  <a:pt x="5748528" y="134747"/>
                </a:lnTo>
                <a:close/>
              </a:path>
            </a:pathLst>
          </a:custGeom>
          <a:ln w="25400">
            <a:solidFill>
              <a:srgbClr val="D6EE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92729" y="3213008"/>
            <a:ext cx="5241290" cy="669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 algn="just">
              <a:lnSpc>
                <a:spcPct val="86300"/>
              </a:lnSpc>
              <a:buChar char="•"/>
              <a:tabLst>
                <a:tab pos="127000" algn="l"/>
              </a:tabLst>
            </a:pPr>
            <a:r>
              <a:rPr sz="1200" spc="-5" dirty="0">
                <a:latin typeface="Arial"/>
                <a:cs typeface="Arial"/>
              </a:rPr>
              <a:t>Continuous integration (CI) is the practice, in software engineering, </a:t>
            </a:r>
            <a:r>
              <a:rPr sz="1200" dirty="0">
                <a:latin typeface="Arial"/>
                <a:cs typeface="Arial"/>
              </a:rPr>
              <a:t>of  </a:t>
            </a:r>
            <a:r>
              <a:rPr sz="1200" spc="-5" dirty="0">
                <a:latin typeface="Arial"/>
                <a:cs typeface="Arial"/>
              </a:rPr>
              <a:t>merging all developer working copies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spc="-5" dirty="0">
                <a:latin typeface="Arial"/>
                <a:cs typeface="Arial"/>
              </a:rPr>
              <a:t>a shared mainline several </a:t>
            </a:r>
            <a:r>
              <a:rPr sz="1200" dirty="0">
                <a:latin typeface="Arial"/>
                <a:cs typeface="Arial"/>
              </a:rPr>
              <a:t>times </a:t>
            </a:r>
            <a:r>
              <a:rPr sz="1200" spc="-5" dirty="0">
                <a:latin typeface="Arial"/>
                <a:cs typeface="Arial"/>
              </a:rPr>
              <a:t>a  day</a:t>
            </a:r>
            <a:endParaRPr sz="1200">
              <a:latin typeface="Arial"/>
              <a:cs typeface="Arial"/>
            </a:endParaRPr>
          </a:p>
          <a:p>
            <a:pPr marL="127000" indent="-1143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27000" algn="l"/>
              </a:tabLst>
            </a:pPr>
            <a:r>
              <a:rPr sz="1200" b="1" spc="-15" dirty="0">
                <a:latin typeface="Arial"/>
                <a:cs typeface="Arial"/>
              </a:rPr>
              <a:t>Tools: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Jenkins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5787" y="3038220"/>
            <a:ext cx="1871980" cy="1010285"/>
          </a:xfrm>
          <a:custGeom>
            <a:avLst/>
            <a:gdLst/>
            <a:ahLst/>
            <a:cxnLst/>
            <a:rect l="l" t="t" r="r" b="b"/>
            <a:pathLst>
              <a:path w="1871980" h="1010285">
                <a:moveTo>
                  <a:pt x="1703082" y="0"/>
                </a:moveTo>
                <a:lnTo>
                  <a:pt x="168376" y="0"/>
                </a:lnTo>
                <a:lnTo>
                  <a:pt x="123616" y="6009"/>
                </a:lnTo>
                <a:lnTo>
                  <a:pt x="83394" y="22972"/>
                </a:lnTo>
                <a:lnTo>
                  <a:pt x="49317" y="49291"/>
                </a:lnTo>
                <a:lnTo>
                  <a:pt x="22988" y="83368"/>
                </a:lnTo>
                <a:lnTo>
                  <a:pt x="6014" y="123604"/>
                </a:lnTo>
                <a:lnTo>
                  <a:pt x="0" y="168401"/>
                </a:lnTo>
                <a:lnTo>
                  <a:pt x="0" y="841755"/>
                </a:lnTo>
                <a:lnTo>
                  <a:pt x="6014" y="886553"/>
                </a:lnTo>
                <a:lnTo>
                  <a:pt x="22988" y="926789"/>
                </a:lnTo>
                <a:lnTo>
                  <a:pt x="49317" y="960866"/>
                </a:lnTo>
                <a:lnTo>
                  <a:pt x="83394" y="987185"/>
                </a:lnTo>
                <a:lnTo>
                  <a:pt x="123616" y="1004148"/>
                </a:lnTo>
                <a:lnTo>
                  <a:pt x="168376" y="1010157"/>
                </a:lnTo>
                <a:lnTo>
                  <a:pt x="1703082" y="1010157"/>
                </a:lnTo>
                <a:lnTo>
                  <a:pt x="1747836" y="1004148"/>
                </a:lnTo>
                <a:lnTo>
                  <a:pt x="1788059" y="987185"/>
                </a:lnTo>
                <a:lnTo>
                  <a:pt x="1822145" y="960866"/>
                </a:lnTo>
                <a:lnTo>
                  <a:pt x="1848483" y="926789"/>
                </a:lnTo>
                <a:lnTo>
                  <a:pt x="1865466" y="886553"/>
                </a:lnTo>
                <a:lnTo>
                  <a:pt x="1871484" y="841755"/>
                </a:lnTo>
                <a:lnTo>
                  <a:pt x="1871484" y="168401"/>
                </a:lnTo>
                <a:lnTo>
                  <a:pt x="1865466" y="123604"/>
                </a:lnTo>
                <a:lnTo>
                  <a:pt x="1848483" y="83368"/>
                </a:lnTo>
                <a:lnTo>
                  <a:pt x="1822145" y="49291"/>
                </a:lnTo>
                <a:lnTo>
                  <a:pt x="1788059" y="22972"/>
                </a:lnTo>
                <a:lnTo>
                  <a:pt x="1747836" y="6009"/>
                </a:lnTo>
                <a:lnTo>
                  <a:pt x="1703082" y="0"/>
                </a:lnTo>
                <a:close/>
              </a:path>
            </a:pathLst>
          </a:custGeom>
          <a:solidFill>
            <a:srgbClr val="69C7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787" y="3038220"/>
            <a:ext cx="1871980" cy="1010285"/>
          </a:xfrm>
          <a:custGeom>
            <a:avLst/>
            <a:gdLst/>
            <a:ahLst/>
            <a:cxnLst/>
            <a:rect l="l" t="t" r="r" b="b"/>
            <a:pathLst>
              <a:path w="1871980" h="1010285">
                <a:moveTo>
                  <a:pt x="0" y="168401"/>
                </a:moveTo>
                <a:lnTo>
                  <a:pt x="6014" y="123604"/>
                </a:lnTo>
                <a:lnTo>
                  <a:pt x="22988" y="83368"/>
                </a:lnTo>
                <a:lnTo>
                  <a:pt x="49317" y="49291"/>
                </a:lnTo>
                <a:lnTo>
                  <a:pt x="83394" y="22972"/>
                </a:lnTo>
                <a:lnTo>
                  <a:pt x="123616" y="6009"/>
                </a:lnTo>
                <a:lnTo>
                  <a:pt x="168376" y="0"/>
                </a:lnTo>
                <a:lnTo>
                  <a:pt x="1703082" y="0"/>
                </a:lnTo>
                <a:lnTo>
                  <a:pt x="1747836" y="6009"/>
                </a:lnTo>
                <a:lnTo>
                  <a:pt x="1788059" y="22972"/>
                </a:lnTo>
                <a:lnTo>
                  <a:pt x="1822145" y="49291"/>
                </a:lnTo>
                <a:lnTo>
                  <a:pt x="1848483" y="83368"/>
                </a:lnTo>
                <a:lnTo>
                  <a:pt x="1865466" y="123604"/>
                </a:lnTo>
                <a:lnTo>
                  <a:pt x="1871484" y="168401"/>
                </a:lnTo>
                <a:lnTo>
                  <a:pt x="1871484" y="841755"/>
                </a:lnTo>
                <a:lnTo>
                  <a:pt x="1865466" y="886553"/>
                </a:lnTo>
                <a:lnTo>
                  <a:pt x="1848483" y="926789"/>
                </a:lnTo>
                <a:lnTo>
                  <a:pt x="1822145" y="960866"/>
                </a:lnTo>
                <a:lnTo>
                  <a:pt x="1788059" y="987185"/>
                </a:lnTo>
                <a:lnTo>
                  <a:pt x="1747836" y="1004148"/>
                </a:lnTo>
                <a:lnTo>
                  <a:pt x="1703082" y="1010157"/>
                </a:lnTo>
                <a:lnTo>
                  <a:pt x="168376" y="1010157"/>
                </a:lnTo>
                <a:lnTo>
                  <a:pt x="123616" y="1004148"/>
                </a:lnTo>
                <a:lnTo>
                  <a:pt x="83394" y="987185"/>
                </a:lnTo>
                <a:lnTo>
                  <a:pt x="49317" y="960866"/>
                </a:lnTo>
                <a:lnTo>
                  <a:pt x="22988" y="926789"/>
                </a:lnTo>
                <a:lnTo>
                  <a:pt x="6014" y="886553"/>
                </a:lnTo>
                <a:lnTo>
                  <a:pt x="0" y="841755"/>
                </a:lnTo>
                <a:lnTo>
                  <a:pt x="0" y="16840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64437" y="3403472"/>
            <a:ext cx="91186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sz="16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57272" y="4199890"/>
            <a:ext cx="5748655" cy="808355"/>
          </a:xfrm>
          <a:custGeom>
            <a:avLst/>
            <a:gdLst/>
            <a:ahLst/>
            <a:cxnLst/>
            <a:rect l="l" t="t" r="r" b="b"/>
            <a:pathLst>
              <a:path w="5748655" h="808354">
                <a:moveTo>
                  <a:pt x="5613781" y="0"/>
                </a:moveTo>
                <a:lnTo>
                  <a:pt x="0" y="0"/>
                </a:lnTo>
                <a:lnTo>
                  <a:pt x="0" y="808228"/>
                </a:lnTo>
                <a:lnTo>
                  <a:pt x="5613781" y="808228"/>
                </a:lnTo>
                <a:lnTo>
                  <a:pt x="5656372" y="801358"/>
                </a:lnTo>
                <a:lnTo>
                  <a:pt x="5693362" y="782230"/>
                </a:lnTo>
                <a:lnTo>
                  <a:pt x="5722530" y="753062"/>
                </a:lnTo>
                <a:lnTo>
                  <a:pt x="5741658" y="716072"/>
                </a:lnTo>
                <a:lnTo>
                  <a:pt x="5748528" y="673481"/>
                </a:lnTo>
                <a:lnTo>
                  <a:pt x="5748528" y="134747"/>
                </a:lnTo>
                <a:lnTo>
                  <a:pt x="5741658" y="92155"/>
                </a:lnTo>
                <a:lnTo>
                  <a:pt x="5722530" y="55165"/>
                </a:lnTo>
                <a:lnTo>
                  <a:pt x="5693362" y="25997"/>
                </a:lnTo>
                <a:lnTo>
                  <a:pt x="5656372" y="6869"/>
                </a:lnTo>
                <a:lnTo>
                  <a:pt x="5613781" y="0"/>
                </a:lnTo>
                <a:close/>
              </a:path>
            </a:pathLst>
          </a:custGeom>
          <a:solidFill>
            <a:srgbClr val="EEF5D1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57272" y="4199890"/>
            <a:ext cx="5748655" cy="808355"/>
          </a:xfrm>
          <a:custGeom>
            <a:avLst/>
            <a:gdLst/>
            <a:ahLst/>
            <a:cxnLst/>
            <a:rect l="l" t="t" r="r" b="b"/>
            <a:pathLst>
              <a:path w="5748655" h="808354">
                <a:moveTo>
                  <a:pt x="5748528" y="134747"/>
                </a:moveTo>
                <a:lnTo>
                  <a:pt x="5748528" y="673481"/>
                </a:lnTo>
                <a:lnTo>
                  <a:pt x="5741658" y="716072"/>
                </a:lnTo>
                <a:lnTo>
                  <a:pt x="5722530" y="753062"/>
                </a:lnTo>
                <a:lnTo>
                  <a:pt x="5693362" y="782230"/>
                </a:lnTo>
                <a:lnTo>
                  <a:pt x="5656372" y="801358"/>
                </a:lnTo>
                <a:lnTo>
                  <a:pt x="5613781" y="808228"/>
                </a:lnTo>
                <a:lnTo>
                  <a:pt x="0" y="808228"/>
                </a:lnTo>
                <a:lnTo>
                  <a:pt x="0" y="0"/>
                </a:lnTo>
                <a:lnTo>
                  <a:pt x="5613781" y="0"/>
                </a:lnTo>
                <a:lnTo>
                  <a:pt x="5656372" y="6869"/>
                </a:lnTo>
                <a:lnTo>
                  <a:pt x="5693362" y="25997"/>
                </a:lnTo>
                <a:lnTo>
                  <a:pt x="5722530" y="55165"/>
                </a:lnTo>
                <a:lnTo>
                  <a:pt x="5741658" y="92155"/>
                </a:lnTo>
                <a:lnTo>
                  <a:pt x="5748528" y="134747"/>
                </a:lnTo>
                <a:close/>
              </a:path>
            </a:pathLst>
          </a:custGeom>
          <a:ln w="25400">
            <a:solidFill>
              <a:srgbClr val="EEF5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92729" y="4274149"/>
            <a:ext cx="5170170" cy="66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ct val="86200"/>
              </a:lnSpc>
              <a:buChar char="•"/>
              <a:tabLst>
                <a:tab pos="127000" algn="l"/>
              </a:tabLst>
            </a:pPr>
            <a:r>
              <a:rPr sz="1200" spc="-35" dirty="0">
                <a:latin typeface="Arial"/>
                <a:cs typeface="Arial"/>
              </a:rPr>
              <a:t>Test </a:t>
            </a:r>
            <a:r>
              <a:rPr sz="1200" dirty="0">
                <a:latin typeface="Arial"/>
                <a:cs typeface="Arial"/>
              </a:rPr>
              <a:t>automation </a:t>
            </a:r>
            <a:r>
              <a:rPr sz="1200" spc="-5" dirty="0">
                <a:latin typeface="Arial"/>
                <a:cs typeface="Arial"/>
              </a:rPr>
              <a:t>is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use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special software </a:t>
            </a:r>
            <a:r>
              <a:rPr sz="1200" dirty="0">
                <a:latin typeface="Arial"/>
                <a:cs typeface="Arial"/>
              </a:rPr>
              <a:t>(separate from the </a:t>
            </a:r>
            <a:r>
              <a:rPr sz="1200" spc="-5" dirty="0">
                <a:latin typeface="Arial"/>
                <a:cs typeface="Arial"/>
              </a:rPr>
              <a:t>software  being </a:t>
            </a:r>
            <a:r>
              <a:rPr sz="1200" dirty="0">
                <a:latin typeface="Arial"/>
                <a:cs typeface="Arial"/>
              </a:rPr>
              <a:t>tested) to control the </a:t>
            </a:r>
            <a:r>
              <a:rPr sz="1200" spc="-5" dirty="0">
                <a:latin typeface="Arial"/>
                <a:cs typeface="Arial"/>
              </a:rPr>
              <a:t>execution </a:t>
            </a:r>
            <a:r>
              <a:rPr sz="1200" dirty="0">
                <a:latin typeface="Arial"/>
                <a:cs typeface="Arial"/>
              </a:rPr>
              <a:t>of tests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comparison </a:t>
            </a:r>
            <a:r>
              <a:rPr sz="1200" dirty="0">
                <a:latin typeface="Arial"/>
                <a:cs typeface="Arial"/>
              </a:rPr>
              <a:t>of actual  outcomes </a:t>
            </a:r>
            <a:r>
              <a:rPr sz="1200" spc="-5" dirty="0">
                <a:latin typeface="Arial"/>
                <a:cs typeface="Arial"/>
              </a:rPr>
              <a:t>with predicted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outcomes</a:t>
            </a:r>
            <a:endParaRPr sz="1200">
              <a:latin typeface="Arial"/>
              <a:cs typeface="Arial"/>
            </a:endParaRPr>
          </a:p>
          <a:p>
            <a:pPr marL="127000" indent="-1143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27000" algn="l"/>
              </a:tabLst>
            </a:pPr>
            <a:r>
              <a:rPr sz="1200" b="1" spc="-15" dirty="0">
                <a:latin typeface="Arial"/>
                <a:cs typeface="Arial"/>
              </a:rPr>
              <a:t>Tools:</a:t>
            </a:r>
            <a:r>
              <a:rPr sz="1200" b="1" spc="229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Selenium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85787" y="4098925"/>
            <a:ext cx="1871980" cy="1010285"/>
          </a:xfrm>
          <a:custGeom>
            <a:avLst/>
            <a:gdLst/>
            <a:ahLst/>
            <a:cxnLst/>
            <a:rect l="l" t="t" r="r" b="b"/>
            <a:pathLst>
              <a:path w="1871980" h="1010285">
                <a:moveTo>
                  <a:pt x="1703082" y="0"/>
                </a:moveTo>
                <a:lnTo>
                  <a:pt x="168376" y="0"/>
                </a:lnTo>
                <a:lnTo>
                  <a:pt x="123616" y="6018"/>
                </a:lnTo>
                <a:lnTo>
                  <a:pt x="83394" y="23001"/>
                </a:lnTo>
                <a:lnTo>
                  <a:pt x="49317" y="49339"/>
                </a:lnTo>
                <a:lnTo>
                  <a:pt x="22988" y="83424"/>
                </a:lnTo>
                <a:lnTo>
                  <a:pt x="6014" y="123648"/>
                </a:lnTo>
                <a:lnTo>
                  <a:pt x="0" y="168401"/>
                </a:lnTo>
                <a:lnTo>
                  <a:pt x="0" y="841882"/>
                </a:lnTo>
                <a:lnTo>
                  <a:pt x="6014" y="886636"/>
                </a:lnTo>
                <a:lnTo>
                  <a:pt x="22988" y="926860"/>
                </a:lnTo>
                <a:lnTo>
                  <a:pt x="49317" y="960945"/>
                </a:lnTo>
                <a:lnTo>
                  <a:pt x="83394" y="987283"/>
                </a:lnTo>
                <a:lnTo>
                  <a:pt x="123616" y="1004266"/>
                </a:lnTo>
                <a:lnTo>
                  <a:pt x="168376" y="1010285"/>
                </a:lnTo>
                <a:lnTo>
                  <a:pt x="1703082" y="1010285"/>
                </a:lnTo>
                <a:lnTo>
                  <a:pt x="1747836" y="1004266"/>
                </a:lnTo>
                <a:lnTo>
                  <a:pt x="1788059" y="987283"/>
                </a:lnTo>
                <a:lnTo>
                  <a:pt x="1822145" y="960945"/>
                </a:lnTo>
                <a:lnTo>
                  <a:pt x="1848483" y="926860"/>
                </a:lnTo>
                <a:lnTo>
                  <a:pt x="1865466" y="886636"/>
                </a:lnTo>
                <a:lnTo>
                  <a:pt x="1871484" y="841882"/>
                </a:lnTo>
                <a:lnTo>
                  <a:pt x="1871484" y="168401"/>
                </a:lnTo>
                <a:lnTo>
                  <a:pt x="1865466" y="123648"/>
                </a:lnTo>
                <a:lnTo>
                  <a:pt x="1848483" y="83424"/>
                </a:lnTo>
                <a:lnTo>
                  <a:pt x="1822145" y="49339"/>
                </a:lnTo>
                <a:lnTo>
                  <a:pt x="1788059" y="23001"/>
                </a:lnTo>
                <a:lnTo>
                  <a:pt x="1747836" y="6018"/>
                </a:lnTo>
                <a:lnTo>
                  <a:pt x="1703082" y="0"/>
                </a:lnTo>
                <a:close/>
              </a:path>
            </a:pathLst>
          </a:custGeom>
          <a:solidFill>
            <a:srgbClr val="ADDC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787" y="4098925"/>
            <a:ext cx="1871980" cy="1010285"/>
          </a:xfrm>
          <a:custGeom>
            <a:avLst/>
            <a:gdLst/>
            <a:ahLst/>
            <a:cxnLst/>
            <a:rect l="l" t="t" r="r" b="b"/>
            <a:pathLst>
              <a:path w="1871980" h="1010285">
                <a:moveTo>
                  <a:pt x="0" y="168401"/>
                </a:moveTo>
                <a:lnTo>
                  <a:pt x="6014" y="123648"/>
                </a:lnTo>
                <a:lnTo>
                  <a:pt x="22988" y="83424"/>
                </a:lnTo>
                <a:lnTo>
                  <a:pt x="49317" y="49339"/>
                </a:lnTo>
                <a:lnTo>
                  <a:pt x="83394" y="23001"/>
                </a:lnTo>
                <a:lnTo>
                  <a:pt x="123616" y="6018"/>
                </a:lnTo>
                <a:lnTo>
                  <a:pt x="168376" y="0"/>
                </a:lnTo>
                <a:lnTo>
                  <a:pt x="1703082" y="0"/>
                </a:lnTo>
                <a:lnTo>
                  <a:pt x="1747836" y="6018"/>
                </a:lnTo>
                <a:lnTo>
                  <a:pt x="1788059" y="23001"/>
                </a:lnTo>
                <a:lnTo>
                  <a:pt x="1822145" y="49339"/>
                </a:lnTo>
                <a:lnTo>
                  <a:pt x="1848483" y="83424"/>
                </a:lnTo>
                <a:lnTo>
                  <a:pt x="1865466" y="123648"/>
                </a:lnTo>
                <a:lnTo>
                  <a:pt x="1871484" y="168401"/>
                </a:lnTo>
                <a:lnTo>
                  <a:pt x="1871484" y="841882"/>
                </a:lnTo>
                <a:lnTo>
                  <a:pt x="1865466" y="886636"/>
                </a:lnTo>
                <a:lnTo>
                  <a:pt x="1848483" y="926860"/>
                </a:lnTo>
                <a:lnTo>
                  <a:pt x="1822145" y="960945"/>
                </a:lnTo>
                <a:lnTo>
                  <a:pt x="1788059" y="987283"/>
                </a:lnTo>
                <a:lnTo>
                  <a:pt x="1747836" y="1004266"/>
                </a:lnTo>
                <a:lnTo>
                  <a:pt x="1703082" y="1010285"/>
                </a:lnTo>
                <a:lnTo>
                  <a:pt x="168376" y="1010285"/>
                </a:lnTo>
                <a:lnTo>
                  <a:pt x="123616" y="1004266"/>
                </a:lnTo>
                <a:lnTo>
                  <a:pt x="83394" y="987283"/>
                </a:lnTo>
                <a:lnTo>
                  <a:pt x="49317" y="960945"/>
                </a:lnTo>
                <a:lnTo>
                  <a:pt x="22988" y="926860"/>
                </a:lnTo>
                <a:lnTo>
                  <a:pt x="6014" y="886636"/>
                </a:lnTo>
                <a:lnTo>
                  <a:pt x="0" y="841882"/>
                </a:lnTo>
                <a:lnTo>
                  <a:pt x="0" y="16840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92581" y="4464557"/>
            <a:ext cx="16560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Automated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Tests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57272" y="5260721"/>
            <a:ext cx="5748655" cy="808355"/>
          </a:xfrm>
          <a:custGeom>
            <a:avLst/>
            <a:gdLst/>
            <a:ahLst/>
            <a:cxnLst/>
            <a:rect l="l" t="t" r="r" b="b"/>
            <a:pathLst>
              <a:path w="5748655" h="808354">
                <a:moveTo>
                  <a:pt x="5613781" y="0"/>
                </a:moveTo>
                <a:lnTo>
                  <a:pt x="0" y="0"/>
                </a:lnTo>
                <a:lnTo>
                  <a:pt x="0" y="808139"/>
                </a:lnTo>
                <a:lnTo>
                  <a:pt x="5613781" y="808139"/>
                </a:lnTo>
                <a:lnTo>
                  <a:pt x="5656372" y="801272"/>
                </a:lnTo>
                <a:lnTo>
                  <a:pt x="5693362" y="782152"/>
                </a:lnTo>
                <a:lnTo>
                  <a:pt x="5722530" y="752995"/>
                </a:lnTo>
                <a:lnTo>
                  <a:pt x="5741658" y="716019"/>
                </a:lnTo>
                <a:lnTo>
                  <a:pt x="5748528" y="673442"/>
                </a:lnTo>
                <a:lnTo>
                  <a:pt x="5748528" y="134619"/>
                </a:lnTo>
                <a:lnTo>
                  <a:pt x="5741658" y="92090"/>
                </a:lnTo>
                <a:lnTo>
                  <a:pt x="5722530" y="55138"/>
                </a:lnTo>
                <a:lnTo>
                  <a:pt x="5693362" y="25989"/>
                </a:lnTo>
                <a:lnTo>
                  <a:pt x="5656372" y="6868"/>
                </a:lnTo>
                <a:lnTo>
                  <a:pt x="5613781" y="0"/>
                </a:lnTo>
                <a:close/>
              </a:path>
            </a:pathLst>
          </a:custGeom>
          <a:solidFill>
            <a:srgbClr val="F9DBCC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57272" y="5260721"/>
            <a:ext cx="5748655" cy="808355"/>
          </a:xfrm>
          <a:custGeom>
            <a:avLst/>
            <a:gdLst/>
            <a:ahLst/>
            <a:cxnLst/>
            <a:rect l="l" t="t" r="r" b="b"/>
            <a:pathLst>
              <a:path w="5748655" h="808354">
                <a:moveTo>
                  <a:pt x="5748528" y="134619"/>
                </a:moveTo>
                <a:lnTo>
                  <a:pt x="5748528" y="673442"/>
                </a:lnTo>
                <a:lnTo>
                  <a:pt x="5741658" y="716019"/>
                </a:lnTo>
                <a:lnTo>
                  <a:pt x="5722530" y="752995"/>
                </a:lnTo>
                <a:lnTo>
                  <a:pt x="5693362" y="782152"/>
                </a:lnTo>
                <a:lnTo>
                  <a:pt x="5656372" y="801272"/>
                </a:lnTo>
                <a:lnTo>
                  <a:pt x="5613781" y="808139"/>
                </a:lnTo>
                <a:lnTo>
                  <a:pt x="0" y="808139"/>
                </a:lnTo>
                <a:lnTo>
                  <a:pt x="0" y="0"/>
                </a:lnTo>
                <a:lnTo>
                  <a:pt x="5613781" y="0"/>
                </a:lnTo>
                <a:lnTo>
                  <a:pt x="5656372" y="6868"/>
                </a:lnTo>
                <a:lnTo>
                  <a:pt x="5693362" y="25989"/>
                </a:lnTo>
                <a:lnTo>
                  <a:pt x="5722530" y="55138"/>
                </a:lnTo>
                <a:lnTo>
                  <a:pt x="5741658" y="92090"/>
                </a:lnTo>
                <a:lnTo>
                  <a:pt x="5748528" y="134619"/>
                </a:lnTo>
                <a:close/>
              </a:path>
            </a:pathLst>
          </a:custGeom>
          <a:ln w="25400">
            <a:solidFill>
              <a:srgbClr val="F9DB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792729" y="5334924"/>
            <a:ext cx="5228590" cy="669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ct val="86300"/>
              </a:lnSpc>
              <a:buChar char="•"/>
              <a:tabLst>
                <a:tab pos="127000" algn="l"/>
              </a:tabLst>
            </a:pPr>
            <a:r>
              <a:rPr sz="1200" dirty="0">
                <a:latin typeface="Arial"/>
                <a:cs typeface="Arial"/>
              </a:rPr>
              <a:t>Continuous </a:t>
            </a:r>
            <a:r>
              <a:rPr sz="1200" spc="-5" dirty="0">
                <a:latin typeface="Arial"/>
                <a:cs typeface="Arial"/>
              </a:rPr>
              <a:t>Delivery (CD) is a software engineering approach in which  </a:t>
            </a:r>
            <a:r>
              <a:rPr sz="1200" dirty="0">
                <a:latin typeface="Arial"/>
                <a:cs typeface="Arial"/>
              </a:rPr>
              <a:t>teams </a:t>
            </a:r>
            <a:r>
              <a:rPr sz="1200" spc="-5" dirty="0">
                <a:latin typeface="Arial"/>
                <a:cs typeface="Arial"/>
              </a:rPr>
              <a:t>keep producing valuable software in </a:t>
            </a:r>
            <a:r>
              <a:rPr sz="1200" dirty="0">
                <a:latin typeface="Arial"/>
                <a:cs typeface="Arial"/>
              </a:rPr>
              <a:t>short </a:t>
            </a:r>
            <a:r>
              <a:rPr sz="1200" spc="-5" dirty="0">
                <a:latin typeface="Arial"/>
                <a:cs typeface="Arial"/>
              </a:rPr>
              <a:t>cycles and ensure </a:t>
            </a:r>
            <a:r>
              <a:rPr sz="1200" dirty="0">
                <a:latin typeface="Arial"/>
                <a:cs typeface="Arial"/>
              </a:rPr>
              <a:t>that the  </a:t>
            </a:r>
            <a:r>
              <a:rPr sz="1200" spc="-5" dirty="0">
                <a:latin typeface="Arial"/>
                <a:cs typeface="Arial"/>
              </a:rPr>
              <a:t>software can be reliably released </a:t>
            </a:r>
            <a:r>
              <a:rPr sz="1200" dirty="0">
                <a:latin typeface="Arial"/>
                <a:cs typeface="Arial"/>
              </a:rPr>
              <a:t>at </a:t>
            </a:r>
            <a:r>
              <a:rPr sz="1200" spc="-5" dirty="0">
                <a:latin typeface="Arial"/>
                <a:cs typeface="Arial"/>
              </a:rPr>
              <a:t>any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time</a:t>
            </a:r>
            <a:endParaRPr sz="1200">
              <a:latin typeface="Arial"/>
              <a:cs typeface="Arial"/>
            </a:endParaRPr>
          </a:p>
          <a:p>
            <a:pPr marL="127000" indent="-1143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27000" algn="l"/>
              </a:tabLst>
            </a:pPr>
            <a:r>
              <a:rPr sz="1200" b="1" spc="-15" dirty="0">
                <a:latin typeface="Arial"/>
                <a:cs typeface="Arial"/>
              </a:rPr>
              <a:t>Tools: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Jenkins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5787" y="5159628"/>
            <a:ext cx="1871980" cy="1010285"/>
          </a:xfrm>
          <a:custGeom>
            <a:avLst/>
            <a:gdLst/>
            <a:ahLst/>
            <a:cxnLst/>
            <a:rect l="l" t="t" r="r" b="b"/>
            <a:pathLst>
              <a:path w="1871980" h="1010285">
                <a:moveTo>
                  <a:pt x="1703082" y="0"/>
                </a:moveTo>
                <a:lnTo>
                  <a:pt x="168376" y="0"/>
                </a:lnTo>
                <a:lnTo>
                  <a:pt x="123616" y="6018"/>
                </a:lnTo>
                <a:lnTo>
                  <a:pt x="83394" y="23001"/>
                </a:lnTo>
                <a:lnTo>
                  <a:pt x="49317" y="49339"/>
                </a:lnTo>
                <a:lnTo>
                  <a:pt x="22988" y="83424"/>
                </a:lnTo>
                <a:lnTo>
                  <a:pt x="6014" y="123648"/>
                </a:lnTo>
                <a:lnTo>
                  <a:pt x="0" y="168402"/>
                </a:lnTo>
                <a:lnTo>
                  <a:pt x="0" y="841883"/>
                </a:lnTo>
                <a:lnTo>
                  <a:pt x="6014" y="886643"/>
                </a:lnTo>
                <a:lnTo>
                  <a:pt x="22988" y="926864"/>
                </a:lnTo>
                <a:lnTo>
                  <a:pt x="49317" y="960942"/>
                </a:lnTo>
                <a:lnTo>
                  <a:pt x="83394" y="987270"/>
                </a:lnTo>
                <a:lnTo>
                  <a:pt x="123616" y="1004244"/>
                </a:lnTo>
                <a:lnTo>
                  <a:pt x="168376" y="1010259"/>
                </a:lnTo>
                <a:lnTo>
                  <a:pt x="1703082" y="1010259"/>
                </a:lnTo>
                <a:lnTo>
                  <a:pt x="1747836" y="1004244"/>
                </a:lnTo>
                <a:lnTo>
                  <a:pt x="1788059" y="987270"/>
                </a:lnTo>
                <a:lnTo>
                  <a:pt x="1822145" y="960942"/>
                </a:lnTo>
                <a:lnTo>
                  <a:pt x="1848483" y="926864"/>
                </a:lnTo>
                <a:lnTo>
                  <a:pt x="1865466" y="886643"/>
                </a:lnTo>
                <a:lnTo>
                  <a:pt x="1871484" y="841883"/>
                </a:lnTo>
                <a:lnTo>
                  <a:pt x="1871484" y="168402"/>
                </a:lnTo>
                <a:lnTo>
                  <a:pt x="1865466" y="123648"/>
                </a:lnTo>
                <a:lnTo>
                  <a:pt x="1848483" y="83424"/>
                </a:lnTo>
                <a:lnTo>
                  <a:pt x="1822145" y="49339"/>
                </a:lnTo>
                <a:lnTo>
                  <a:pt x="1788059" y="23001"/>
                </a:lnTo>
                <a:lnTo>
                  <a:pt x="1747836" y="6018"/>
                </a:lnTo>
                <a:lnTo>
                  <a:pt x="1703082" y="0"/>
                </a:lnTo>
                <a:close/>
              </a:path>
            </a:pathLst>
          </a:custGeom>
          <a:solidFill>
            <a:srgbClr val="F390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5787" y="5159628"/>
            <a:ext cx="1871980" cy="1010285"/>
          </a:xfrm>
          <a:custGeom>
            <a:avLst/>
            <a:gdLst/>
            <a:ahLst/>
            <a:cxnLst/>
            <a:rect l="l" t="t" r="r" b="b"/>
            <a:pathLst>
              <a:path w="1871980" h="1010285">
                <a:moveTo>
                  <a:pt x="0" y="168402"/>
                </a:moveTo>
                <a:lnTo>
                  <a:pt x="6014" y="123648"/>
                </a:lnTo>
                <a:lnTo>
                  <a:pt x="22988" y="83424"/>
                </a:lnTo>
                <a:lnTo>
                  <a:pt x="49317" y="49339"/>
                </a:lnTo>
                <a:lnTo>
                  <a:pt x="83394" y="23001"/>
                </a:lnTo>
                <a:lnTo>
                  <a:pt x="123616" y="6018"/>
                </a:lnTo>
                <a:lnTo>
                  <a:pt x="168376" y="0"/>
                </a:lnTo>
                <a:lnTo>
                  <a:pt x="1703082" y="0"/>
                </a:lnTo>
                <a:lnTo>
                  <a:pt x="1747836" y="6018"/>
                </a:lnTo>
                <a:lnTo>
                  <a:pt x="1788059" y="23001"/>
                </a:lnTo>
                <a:lnTo>
                  <a:pt x="1822145" y="49339"/>
                </a:lnTo>
                <a:lnTo>
                  <a:pt x="1848483" y="83424"/>
                </a:lnTo>
                <a:lnTo>
                  <a:pt x="1865466" y="123648"/>
                </a:lnTo>
                <a:lnTo>
                  <a:pt x="1871484" y="168402"/>
                </a:lnTo>
                <a:lnTo>
                  <a:pt x="1871484" y="841883"/>
                </a:lnTo>
                <a:lnTo>
                  <a:pt x="1865466" y="886643"/>
                </a:lnTo>
                <a:lnTo>
                  <a:pt x="1848483" y="926864"/>
                </a:lnTo>
                <a:lnTo>
                  <a:pt x="1822145" y="960942"/>
                </a:lnTo>
                <a:lnTo>
                  <a:pt x="1788059" y="987270"/>
                </a:lnTo>
                <a:lnTo>
                  <a:pt x="1747836" y="1004244"/>
                </a:lnTo>
                <a:lnTo>
                  <a:pt x="1703082" y="1010259"/>
                </a:lnTo>
                <a:lnTo>
                  <a:pt x="168376" y="1010259"/>
                </a:lnTo>
                <a:lnTo>
                  <a:pt x="123616" y="1004244"/>
                </a:lnTo>
                <a:lnTo>
                  <a:pt x="83394" y="987270"/>
                </a:lnTo>
                <a:lnTo>
                  <a:pt x="49317" y="960942"/>
                </a:lnTo>
                <a:lnTo>
                  <a:pt x="22988" y="926864"/>
                </a:lnTo>
                <a:lnTo>
                  <a:pt x="6014" y="886643"/>
                </a:lnTo>
                <a:lnTo>
                  <a:pt x="0" y="841883"/>
                </a:lnTo>
                <a:lnTo>
                  <a:pt x="0" y="168402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30325" y="5420359"/>
            <a:ext cx="1181735" cy="46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1789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Automated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89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</a:t>
            </a:r>
            <a:r>
              <a:rPr spc="-3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4" name="object 4"/>
          <p:cNvSpPr/>
          <p:nvPr/>
        </p:nvSpPr>
        <p:spPr>
          <a:xfrm>
            <a:off x="272795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031" y="571500"/>
            <a:ext cx="8624316" cy="5099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9389" y="650494"/>
            <a:ext cx="8274050" cy="464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Jenkins is an open source continuous integration tool written in Java programming  language for testing and reporting on isolated changes in a larger code base in real</a:t>
            </a:r>
            <a:r>
              <a:rPr sz="1600" spc="2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time.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1650">
              <a:latin typeface="Times New Roman"/>
              <a:cs typeface="Times New Roman"/>
            </a:endParaRPr>
          </a:p>
          <a:p>
            <a:pPr marL="299085" marR="7683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The software enables developers to find and solve defects in a code base rapidly and to  automate testing of their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builds.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"/>
            </a:pPr>
            <a:endParaRPr sz="1650">
              <a:latin typeface="Times New Roman"/>
              <a:cs typeface="Times New Roman"/>
            </a:endParaRPr>
          </a:p>
          <a:p>
            <a:pPr marL="299085" marR="49085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CI is a development practice that requires developers/testers to integrate their </a:t>
            </a:r>
            <a:r>
              <a:rPr sz="1600" spc="-10" dirty="0">
                <a:latin typeface="Arial"/>
                <a:cs typeface="Arial"/>
              </a:rPr>
              <a:t>work  </a:t>
            </a:r>
            <a:r>
              <a:rPr sz="1600" spc="-5" dirty="0">
                <a:latin typeface="Arial"/>
                <a:cs typeface="Arial"/>
              </a:rPr>
              <a:t>frequently into a shared repository several times a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40" dirty="0">
                <a:latin typeface="Arial"/>
                <a:cs typeface="Arial"/>
              </a:rPr>
              <a:t>day.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16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Each integration </a:t>
            </a:r>
            <a:r>
              <a:rPr sz="1600" dirty="0">
                <a:latin typeface="Arial"/>
                <a:cs typeface="Arial"/>
              </a:rPr>
              <a:t>is  </a:t>
            </a:r>
            <a:r>
              <a:rPr sz="1600" spc="-5" dirty="0">
                <a:latin typeface="Arial"/>
                <a:cs typeface="Arial"/>
              </a:rPr>
              <a:t>performed by automated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build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16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Building / </a:t>
            </a:r>
            <a:r>
              <a:rPr sz="1600" spc="-30" dirty="0">
                <a:latin typeface="Arial"/>
                <a:cs typeface="Arial"/>
              </a:rPr>
              <a:t>Testing </a:t>
            </a:r>
            <a:r>
              <a:rPr sz="1600" spc="-5" dirty="0">
                <a:latin typeface="Arial"/>
                <a:cs typeface="Arial"/>
              </a:rPr>
              <a:t>of software projects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continuously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16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Monitoring of  externally executed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jobs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16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Hudson </a:t>
            </a:r>
            <a:r>
              <a:rPr sz="1600" spc="-10" dirty="0">
                <a:latin typeface="Arial"/>
                <a:cs typeface="Arial"/>
              </a:rPr>
              <a:t>was </a:t>
            </a:r>
            <a:r>
              <a:rPr sz="1600" spc="-5" dirty="0">
                <a:latin typeface="Arial"/>
                <a:cs typeface="Arial"/>
              </a:rPr>
              <a:t>first released by Sun Microsystems in the </a:t>
            </a:r>
            <a:r>
              <a:rPr sz="1600" spc="-10" dirty="0">
                <a:latin typeface="Arial"/>
                <a:cs typeface="Arial"/>
              </a:rPr>
              <a:t>year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20025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"/>
            </a:pPr>
            <a:endParaRPr sz="1650">
              <a:latin typeface="Times New Roman"/>
              <a:cs typeface="Times New Roman"/>
            </a:endParaRPr>
          </a:p>
          <a:p>
            <a:pPr marL="299085" marR="548640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Jenkins is a fork of a project called Hudson, </a:t>
            </a:r>
            <a:r>
              <a:rPr sz="1600" spc="-10" dirty="0">
                <a:latin typeface="Arial"/>
                <a:cs typeface="Arial"/>
              </a:rPr>
              <a:t>which </a:t>
            </a:r>
            <a:r>
              <a:rPr sz="1600" spc="-5" dirty="0">
                <a:latin typeface="Arial"/>
                <a:cs typeface="Arial"/>
              </a:rPr>
              <a:t>is trademarked by Oracle and </a:t>
            </a:r>
            <a:r>
              <a:rPr sz="1600" dirty="0">
                <a:latin typeface="Arial"/>
                <a:cs typeface="Arial"/>
              </a:rPr>
              <a:t>is  </a:t>
            </a:r>
            <a:r>
              <a:rPr sz="1600" spc="-5" dirty="0">
                <a:latin typeface="Arial"/>
                <a:cs typeface="Arial"/>
              </a:rPr>
              <a:t>currently being developed parallel to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Jenkins.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135153"/>
            <a:ext cx="923874" cy="245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Jenkins </a:t>
            </a:r>
            <a:r>
              <a:rPr dirty="0"/>
              <a:t>- </a:t>
            </a:r>
            <a:r>
              <a:rPr spc="-5" dirty="0"/>
              <a:t>Feature</a:t>
            </a:r>
            <a:r>
              <a:rPr spc="-45" dirty="0"/>
              <a:t> </a:t>
            </a:r>
            <a:r>
              <a:rPr dirty="0"/>
              <a:t>List</a:t>
            </a:r>
          </a:p>
        </p:txBody>
      </p:sp>
      <p:sp>
        <p:nvSpPr>
          <p:cNvPr id="4" name="object 4"/>
          <p:cNvSpPr/>
          <p:nvPr/>
        </p:nvSpPr>
        <p:spPr>
          <a:xfrm>
            <a:off x="272795" y="582168"/>
            <a:ext cx="853744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031" y="571500"/>
            <a:ext cx="6819900" cy="5145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446" y="609600"/>
            <a:ext cx="8442960" cy="5867400"/>
          </a:xfrm>
          <a:custGeom>
            <a:avLst/>
            <a:gdLst/>
            <a:ahLst/>
            <a:cxnLst/>
            <a:rect l="l" t="t" r="r" b="b"/>
            <a:pathLst>
              <a:path w="8442960" h="5867400">
                <a:moveTo>
                  <a:pt x="0" y="5867400"/>
                </a:moveTo>
                <a:lnTo>
                  <a:pt x="8442579" y="5867400"/>
                </a:lnTo>
                <a:lnTo>
                  <a:pt x="8442579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A2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9389" y="650494"/>
            <a:ext cx="6470015" cy="4401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Easy install, upgrade and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configure.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Check out source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code: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CVS, Subversion, Clear Case, Mercurial, </a:t>
            </a:r>
            <a:r>
              <a:rPr sz="1600" spc="-20" dirty="0">
                <a:latin typeface="Arial"/>
                <a:cs typeface="Arial"/>
              </a:rPr>
              <a:t>Accurev, </a:t>
            </a:r>
            <a:r>
              <a:rPr sz="1600" spc="-5" dirty="0">
                <a:latin typeface="Arial"/>
                <a:cs typeface="Arial"/>
              </a:rPr>
              <a:t>Perforce,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Git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Perform builds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using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Ant, Maven, shell script,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NAnt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Record and publish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results.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HTTP</a:t>
            </a:r>
            <a:r>
              <a:rPr sz="1600" spc="-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API.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Open Source and Commercial </a:t>
            </a:r>
            <a:r>
              <a:rPr sz="1600" spc="-40" dirty="0">
                <a:latin typeface="Arial"/>
                <a:cs typeface="Arial"/>
              </a:rPr>
              <a:t>Tools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integration: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Find </a:t>
            </a:r>
            <a:r>
              <a:rPr sz="1600" dirty="0">
                <a:latin typeface="Arial"/>
                <a:cs typeface="Arial"/>
              </a:rPr>
              <a:t>Bugs, </a:t>
            </a:r>
            <a:r>
              <a:rPr sz="1600" spc="-5" dirty="0">
                <a:latin typeface="Arial"/>
                <a:cs typeface="Arial"/>
              </a:rPr>
              <a:t>Cobertura,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Emma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Plugin support, update centre, 400+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plugins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Authentication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Using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600" spc="-45" dirty="0">
                <a:latin typeface="Arial"/>
                <a:cs typeface="Arial"/>
              </a:rPr>
              <a:t>LDAP, </a:t>
            </a:r>
            <a:r>
              <a:rPr sz="1600" spc="-5" dirty="0">
                <a:latin typeface="Arial"/>
                <a:cs typeface="Arial"/>
              </a:rPr>
              <a:t>AD, Open ID,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SQL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30" dirty="0">
                <a:latin typeface="Arial"/>
                <a:cs typeface="Arial"/>
              </a:rPr>
              <a:t>Testing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using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Selenium, Sauce,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Windmill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Master + slave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nodes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Start </a:t>
            </a:r>
            <a:r>
              <a:rPr sz="1600" spc="-15" dirty="0">
                <a:latin typeface="Arial"/>
                <a:cs typeface="Arial"/>
              </a:rPr>
              <a:t>Master-only, </a:t>
            </a:r>
            <a:r>
              <a:rPr sz="1600" spc="-5" dirty="0">
                <a:latin typeface="Arial"/>
                <a:cs typeface="Arial"/>
              </a:rPr>
              <a:t>add slaves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later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Slaves can be on different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platforms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Allows build/testing on different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C6D7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2088</Words>
  <Application>Microsoft Office PowerPoint</Application>
  <PresentationFormat>On-screen Show (4:3)</PresentationFormat>
  <Paragraphs>316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Continues Integration  Automation Using  Jenkins</vt:lpstr>
      <vt:lpstr>TABLE OF CONTENT</vt:lpstr>
      <vt:lpstr>Continuous Integration - Overview</vt:lpstr>
      <vt:lpstr>Continuous Integration - Benefits</vt:lpstr>
      <vt:lpstr>Continuous Integration – Tools Recommended</vt:lpstr>
      <vt:lpstr>CI Architecture</vt:lpstr>
      <vt:lpstr>Aspects of CI</vt:lpstr>
      <vt:lpstr>Jenkins - Overview</vt:lpstr>
      <vt:lpstr>Jenkins - Feature List</vt:lpstr>
      <vt:lpstr>Jenkins - Installation</vt:lpstr>
      <vt:lpstr>Jenkins - Configuration</vt:lpstr>
      <vt:lpstr>Jenkins - Setting First Job</vt:lpstr>
      <vt:lpstr>Jenkins – Configurations (Email)</vt:lpstr>
      <vt:lpstr>Jenkins – Configurations (Build Tools)</vt:lpstr>
      <vt:lpstr>Jenkins – Configurations (Build Tools)</vt:lpstr>
      <vt:lpstr>TABLE OF CONTENT</vt:lpstr>
      <vt:lpstr>Jenkins - SonarQube Process Flow</vt:lpstr>
      <vt:lpstr>Jenkins - SonarQube Configurations and Running</vt:lpstr>
      <vt:lpstr>Jenkins – Testing Configuration</vt:lpstr>
      <vt:lpstr>Jenkins - Code Coverage</vt:lpstr>
      <vt:lpstr>Jenkins - Security</vt:lpstr>
      <vt:lpstr>Jenkins - Backup</vt:lpstr>
      <vt:lpstr>Automated Deployment</vt:lpstr>
      <vt:lpstr>Automated Deployment – Build Pipeline</vt:lpstr>
      <vt:lpstr>Jenkins - Distributed Builds</vt:lpstr>
      <vt:lpstr>Jenkins - Distributed Builds (Contd..)</vt:lpstr>
      <vt:lpstr>Jenkins - Distributed Builds (Contd..)</vt:lpstr>
      <vt:lpstr>Jenkins - Master Slave Architecture</vt:lpstr>
      <vt:lpstr>Tools and Accelerators</vt:lpstr>
      <vt:lpstr>Thank You</vt:lpstr>
      <vt:lpstr>CI Workbench Open Source Tools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Accomplishments</dc:title>
  <dc:creator>Vaijayanthi</dc:creator>
  <cp:lastModifiedBy>Gnanaguru Raja</cp:lastModifiedBy>
  <cp:revision>1</cp:revision>
  <dcterms:created xsi:type="dcterms:W3CDTF">2017-03-01T13:43:01Z</dcterms:created>
  <dcterms:modified xsi:type="dcterms:W3CDTF">2017-03-01T14:02:02Z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2016-01-18T00:00:00Z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2017-03-01T00:00:00Z</vt:filetime>
  </property>
</Properties>
</file>